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93" autoAdjust="0"/>
  </p:normalViewPr>
  <p:slideViewPr>
    <p:cSldViewPr>
      <p:cViewPr varScale="1">
        <p:scale>
          <a:sx n="59" d="100"/>
          <a:sy n="59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A8E1A-4C89-49E1-9C48-235F52A398A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F73B4-99AA-4328-A611-F882066C8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Река </a:t>
            </a:r>
            <a:r>
              <a:rPr lang="ru-RU" dirty="0" err="1" smtClean="0"/>
              <a:t>афипс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F73B4-99AA-4328-A611-F882066C8C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  наш лес))))))))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F73B4-99AA-4328-A611-F882066C8C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DC95D1-167D-42C5-B702-94EA2E4074E5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2FDA28-0616-4915-9CC1-D73BDC5D8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71475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Красота станицы Крепостной.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9144000" cy="3143248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endParaRPr lang="ru-RU" sz="1800" dirty="0" smtClean="0">
              <a:solidFill>
                <a:srgbClr val="002060"/>
              </a:solidFill>
            </a:endParaRPr>
          </a:p>
          <a:p>
            <a:pPr algn="l"/>
            <a:endParaRPr lang="ru-RU" sz="1800" dirty="0" smtClean="0">
              <a:solidFill>
                <a:srgbClr val="002060"/>
              </a:solidFill>
            </a:endParaRPr>
          </a:p>
          <a:p>
            <a:pPr algn="l"/>
            <a:endParaRPr lang="ru-RU" sz="1800" dirty="0" smtClean="0">
              <a:solidFill>
                <a:srgbClr val="002060"/>
              </a:solidFill>
            </a:endParaRPr>
          </a:p>
          <a:p>
            <a:pPr algn="l"/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 smtClean="0">
              <a:solidFill>
                <a:srgbClr val="002060"/>
              </a:solidFill>
            </a:endParaRPr>
          </a:p>
          <a:p>
            <a:pPr algn="l"/>
            <a:r>
              <a:rPr lang="ru-RU" sz="4000" dirty="0" smtClean="0">
                <a:solidFill>
                  <a:srgbClr val="002060"/>
                </a:solidFill>
              </a:rPr>
              <a:t>             </a:t>
            </a:r>
            <a:r>
              <a:rPr lang="ru-RU" sz="4000" dirty="0" err="1" smtClean="0">
                <a:solidFill>
                  <a:srgbClr val="002060"/>
                </a:solidFill>
              </a:rPr>
              <a:t>Ляшенко</a:t>
            </a:r>
            <a:r>
              <a:rPr lang="ru-RU" sz="4000" dirty="0" smtClean="0">
                <a:solidFill>
                  <a:srgbClr val="002060"/>
                </a:solidFill>
              </a:rPr>
              <a:t> Татьяна Васильевна.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omanowskaya\Рабочий стол\176_142_kavkaz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romanowskaya\Рабочий стол\наша Креп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285728"/>
            <a:ext cx="8572561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omanowskaya\Рабочий стол\DSC_0243_pano1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59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Мои рисунки\Образцы рисунков\a7dc9a239aa9bfe0d2e982dfcadb09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857232"/>
            <a:ext cx="33575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Станица Крепостная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Расположена в ущелье реки</a:t>
            </a:r>
          </a:p>
          <a:p>
            <a:r>
              <a:rPr lang="ru-RU" sz="1600" dirty="0" err="1" smtClean="0">
                <a:solidFill>
                  <a:srgbClr val="002060"/>
                </a:solidFill>
              </a:rPr>
              <a:t>Афипс</a:t>
            </a:r>
            <a:r>
              <a:rPr lang="ru-RU" sz="1600" dirty="0" smtClean="0">
                <a:solidFill>
                  <a:srgbClr val="002060"/>
                </a:solidFill>
              </a:rPr>
              <a:t> в </a:t>
            </a:r>
            <a:r>
              <a:rPr lang="ru-RU" sz="1600" dirty="0" err="1" smtClean="0">
                <a:solidFill>
                  <a:srgbClr val="002060"/>
                </a:solidFill>
              </a:rPr>
              <a:t>горно-лесной</a:t>
            </a:r>
            <a:r>
              <a:rPr lang="ru-RU" sz="1600" dirty="0" smtClean="0">
                <a:solidFill>
                  <a:srgbClr val="002060"/>
                </a:solidFill>
              </a:rPr>
              <a:t> зоне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Северского района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Краснодарского края.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Чистейший воздух,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красивейшие памятники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природы, великолепные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тисовые и дубовые леса и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множество интересных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маршрутов привлекают в эти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места сотни туристов. По своей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популярности туристическая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зона маршрутов выходного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дня  долины </a:t>
            </a:r>
            <a:r>
              <a:rPr lang="ru-RU" sz="1600" dirty="0" err="1" smtClean="0">
                <a:solidFill>
                  <a:srgbClr val="002060"/>
                </a:solidFill>
              </a:rPr>
              <a:t>Афипса</a:t>
            </a:r>
            <a:r>
              <a:rPr lang="ru-RU" sz="1600" dirty="0" smtClean="0">
                <a:solidFill>
                  <a:srgbClr val="002060"/>
                </a:solidFill>
              </a:rPr>
              <a:t> занимает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второе место после Горячего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Ключа.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s\Документы\Мои рисунки\Образцы рисунков\44399db267c2510fa9218a76c099bc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33575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Станица основана в 1864 году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  именем 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Собероашхская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название было дано по горе</a:t>
            </a:r>
          </a:p>
          <a:p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Собер-Баш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(735 м). В 1866 году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селение   потеряло   статус 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станицы и было включено в юрт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станицы 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Афипской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под  названием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посёлок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Афипский,а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после</a:t>
            </a:r>
          </a:p>
          <a:p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переменованая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в 1867 году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последний в станицу Смоленскую –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посёлок  Смоленский. Статус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станицы  был возвращён в 1908 году,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тогда же было присвоено современное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название – Крепостная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&lt;&lt;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природной 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крепости на горе, находящейся в юрте 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этой станицы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&gt;&gt;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l Users\Документы\Мои рисунки\Образцы рисунков\04530da1eefac8edb5ece78b078b0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722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1071546"/>
            <a:ext cx="41890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Ещё природа, будто шутит,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лишь пугает нас дождём.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весь сентябрь ещё, по сути,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Ушедшим летом мы живём. 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Ещё октябрь, цвета хаки,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 лампасом желчи на меже –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Преемник воробьиной драки,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бабьей доли, протеже. 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Но вот уже не за горами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Треск мёрзлых луж, как хруст запястий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Повиснет в небе на аркане,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Звезда далёкая, как счастье.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l Users\Документы\Мои рисунки\Образцы рисунков\3552fbd016d7aec0e709bd32388d7b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1500174"/>
            <a:ext cx="34866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Кружат над клевером шмели, </a:t>
            </a:r>
          </a:p>
          <a:p>
            <a:r>
              <a:rPr lang="ru-RU" dirty="0" smtClean="0"/>
              <a:t> Поля полны волшебным светом, </a:t>
            </a:r>
          </a:p>
          <a:p>
            <a:r>
              <a:rPr lang="ru-RU" dirty="0" smtClean="0"/>
              <a:t> И пар, идущий от земли – </a:t>
            </a:r>
          </a:p>
          <a:p>
            <a:r>
              <a:rPr lang="ru-RU" dirty="0" smtClean="0"/>
              <a:t> Он, как дыхание планеты. </a:t>
            </a:r>
          </a:p>
          <a:p>
            <a:endParaRPr lang="ru-RU" dirty="0" smtClean="0"/>
          </a:p>
          <a:p>
            <a:r>
              <a:rPr lang="ru-RU" dirty="0" smtClean="0"/>
              <a:t> Земля творит добро своё, </a:t>
            </a:r>
          </a:p>
          <a:p>
            <a:r>
              <a:rPr lang="ru-RU" dirty="0" smtClean="0"/>
              <a:t> Вобрав цветов благоуханье. </a:t>
            </a:r>
          </a:p>
          <a:p>
            <a:r>
              <a:rPr lang="ru-RU" dirty="0" smtClean="0"/>
              <a:t> Вот так дыхание моё </a:t>
            </a:r>
          </a:p>
          <a:p>
            <a:r>
              <a:rPr lang="ru-RU" dirty="0" smtClean="0"/>
              <a:t> С твоим сливается дыханьем.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l Users\Документы\Мои рисунки\Образцы рисунков\4ae623bbdc5ffc27afc861e8ea2b59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01122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357298"/>
            <a:ext cx="37813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что весна? </a:t>
            </a:r>
            <a:r>
              <a:rPr lang="ru-RU" dirty="0" smtClean="0"/>
              <a:t>В ней свет и сила,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Любовь, </a:t>
            </a:r>
            <a:r>
              <a:rPr lang="ru-RU" dirty="0" smtClean="0"/>
              <a:t>томленье, шум и гам. </a:t>
            </a:r>
          </a:p>
          <a:p>
            <a:r>
              <a:rPr lang="ru-RU" dirty="0" smtClean="0"/>
              <a:t> Она надежды воскресила, </a:t>
            </a:r>
          </a:p>
          <a:p>
            <a:r>
              <a:rPr lang="ru-RU" dirty="0" smtClean="0"/>
              <a:t> Дала разбег моим мечтам. </a:t>
            </a:r>
          </a:p>
          <a:p>
            <a:endParaRPr lang="ru-RU" dirty="0" smtClean="0"/>
          </a:p>
          <a:p>
            <a:r>
              <a:rPr lang="ru-RU" dirty="0" smtClean="0"/>
              <a:t> В ней все – рассвет и пробужденье, </a:t>
            </a:r>
          </a:p>
          <a:p>
            <a:r>
              <a:rPr lang="ru-RU" dirty="0" smtClean="0"/>
              <a:t> Восторг и юности пора, </a:t>
            </a:r>
          </a:p>
          <a:p>
            <a:r>
              <a:rPr lang="ru-RU" dirty="0" smtClean="0"/>
              <a:t> И терпкий привкус заблужденья, </a:t>
            </a:r>
          </a:p>
          <a:p>
            <a:r>
              <a:rPr lang="ru-RU" dirty="0" smtClean="0"/>
              <a:t> И потаённых чувств игра.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manowskaya\Рабочий стол\0_6fb58_ac34624f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omanowskaya\Рабочий стол\plan1-250x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59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omanowskaya\Рабочий стол\Ваще кла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</TotalTime>
  <Words>342</Words>
  <Application>Microsoft Office PowerPoint</Application>
  <PresentationFormat>Экран (4:3)</PresentationFormat>
  <Paragraphs>76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Красота станицы Крепостной.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romanowskaya</dc:creator>
  <cp:lastModifiedBy>Таня</cp:lastModifiedBy>
  <cp:revision>23</cp:revision>
  <dcterms:created xsi:type="dcterms:W3CDTF">2012-05-02T17:32:05Z</dcterms:created>
  <dcterms:modified xsi:type="dcterms:W3CDTF">2014-06-27T07:35:19Z</dcterms:modified>
</cp:coreProperties>
</file>