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0" r:id="rId4"/>
    <p:sldId id="271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Санкт-Петербург. </a:t>
            </a:r>
            <a:r>
              <a:rPr lang="ru-RU" dirty="0" smtClean="0">
                <a:solidFill>
                  <a:schemeClr val="tx1"/>
                </a:solidFill>
              </a:rPr>
              <a:t>Названия, </a:t>
            </a:r>
            <a:r>
              <a:rPr lang="ru-RU" smtClean="0">
                <a:solidFill>
                  <a:schemeClr val="tx1"/>
                </a:solidFill>
              </a:rPr>
              <a:t>отражающие историю.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29525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Учитель истории ГБОУ школы № 76 Выборгского района Санкт-Петербург</a:t>
            </a:r>
            <a:r>
              <a:rPr lang="ru-RU" dirty="0" smtClean="0"/>
              <a:t>а </a:t>
            </a:r>
            <a:r>
              <a:rPr lang="ru-RU" sz="2400" dirty="0" smtClean="0"/>
              <a:t>Волкова Екатерина Валентиновна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</a:rPr>
              <a:t>Город-герой</a:t>
            </a:r>
            <a:br>
              <a:rPr lang="ru-RU" sz="4400" dirty="0" smtClean="0">
                <a:solidFill>
                  <a:srgbClr val="FF0000"/>
                </a:solidFill>
                <a:effectLst/>
              </a:rPr>
            </a:br>
            <a:r>
              <a:rPr lang="ru-RU" sz="4400" dirty="0" smtClean="0">
                <a:solidFill>
                  <a:srgbClr val="FF0000"/>
                </a:solidFill>
                <a:effectLst/>
              </a:rPr>
              <a:t>(звание присвоено в 1955 г.)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Piskarev-Cemet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1403648" y="6309319"/>
            <a:ext cx="660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Пискаревское кладбище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Источники иллюстративного материала.</a:t>
            </a:r>
          </a:p>
          <a:p>
            <a:r>
              <a:rPr lang="en-US" sz="1600" dirty="0" smtClean="0"/>
              <a:t>file:///C:/Users/1/Downloads/korablik_%D0%BD%D0%B0%20%D0%B0%D0%B4%D0%BC%D0%B8%D1%80%D0%B0%D0%BB%D1%82%D0%B5%D0%B9%D1%81%D1%82%D0%B2%D0%B5.jpg</a:t>
            </a:r>
            <a:endParaRPr lang="ru-RU" sz="1600" dirty="0" smtClean="0"/>
          </a:p>
          <a:p>
            <a:r>
              <a:rPr lang="en-US" sz="1600" dirty="0" smtClean="0"/>
              <a:t>file:///C:/Users/1/Downloads/%D0%BA%D0%BE%D1%80%D0%B0%D0%B1%D0%BB%D0%B8%D0%BA%20%D0%BD%D0%B0%20%D0%BA%D0%BE%D1%80%D0%BE%D0%BB%D0%B5%D0%B2%D1%81%D0%BA%D0%BE%D0%BC%20%D0%B4%D0%B2%D0%BE%D1%80%D1%86%D0%B5%20%D0%B2%20%D0%B0%D0%BC%D1%81%D1%82%D0%B5%D1%80%D0%B4%D0%B0%D0%BC%D0%B5.JPG</a:t>
            </a:r>
            <a:endParaRPr lang="ru-RU" sz="1600" dirty="0" smtClean="0"/>
          </a:p>
          <a:p>
            <a:r>
              <a:rPr lang="en-US" sz="1600" dirty="0" smtClean="0"/>
              <a:t>file:///C:/Users/1/Downloads/%D0%BA%D0%B0%D0%BD%D0%B0%D0%BB%20%D0%B0%D0%BC%D1%81%D1%82%D0%B5%D1%80%D0%B4%D0%B0%D0%BC%D0%B0.jpg</a:t>
            </a:r>
            <a:endParaRPr lang="ru-RU" sz="1600" dirty="0" smtClean="0"/>
          </a:p>
          <a:p>
            <a:r>
              <a:rPr lang="en-US" sz="1600" dirty="0" smtClean="0"/>
              <a:t>http://photos.lifeisphoto.ru/71/0/716221.jpg</a:t>
            </a:r>
            <a:endParaRPr lang="ru-RU" sz="1600" dirty="0" smtClean="0"/>
          </a:p>
          <a:p>
            <a:r>
              <a:rPr lang="en-US" sz="1600" dirty="0" smtClean="0"/>
              <a:t>file:///C:/Users/1/Downloads/%D0%BB%D0%B5%D1%82%D0%BD%D0%B8%D0%B9%20%D0%B4%D0%B2%D0%BE%D1%80%D0%B5%D1%86%20%D0%9F%D0%B5%D1%82%D1%80%D0%B0.jpg</a:t>
            </a:r>
            <a:endParaRPr lang="ru-RU" sz="1600" dirty="0" smtClean="0"/>
          </a:p>
          <a:p>
            <a:r>
              <a:rPr lang="en-US" sz="1600" dirty="0" smtClean="0"/>
              <a:t>http://park-travel56.ru/_ph/7/68487883.jpg</a:t>
            </a:r>
            <a:endParaRPr lang="ru-RU" sz="1600" dirty="0" smtClean="0"/>
          </a:p>
          <a:p>
            <a:r>
              <a:rPr lang="en-US" sz="1600" dirty="0" smtClean="0"/>
              <a:t>http://evakuator-spb24.ru/images/evakuator_sankt_peterburg_karta.jpghttp://media1.allnumis.com/15985/09-04-2013/100-ruble-2003-cetatea-lui-petru-si-paul-stpetersburg_15985_856767341e2105L.jpg</a:t>
            </a:r>
            <a:endParaRPr lang="ru-RU" sz="1600" dirty="0" smtClean="0"/>
          </a:p>
          <a:p>
            <a:r>
              <a:rPr lang="en-US" sz="1600" dirty="0" smtClean="0"/>
              <a:t>http://tn.new.fishki.net/26/upload/post/201309/20/1207423/837240d1c5bf4496853258b0daf7e6b7.jpg</a:t>
            </a:r>
            <a:endParaRPr lang="ru-RU" sz="1600" dirty="0" smtClean="0"/>
          </a:p>
          <a:p>
            <a:r>
              <a:rPr lang="en-US" sz="1600" dirty="0" smtClean="0"/>
              <a:t>http://touristmaker.bg/images/russia/hermitage-saint-petersburg-russia.jpg</a:t>
            </a:r>
            <a:endParaRPr lang="ru-RU" sz="1600" dirty="0" smtClean="0"/>
          </a:p>
          <a:p>
            <a:r>
              <a:rPr lang="en-US" sz="1600" dirty="0" smtClean="0"/>
              <a:t>http://sculpture.artyx.ru/books/item/f00/s00/z0000004/pic/000088.jpg</a:t>
            </a:r>
            <a:endParaRPr lang="ru-RU" sz="1600" dirty="0" smtClean="0"/>
          </a:p>
          <a:p>
            <a:r>
              <a:rPr lang="en-US" sz="1600" dirty="0" smtClean="0"/>
              <a:t>http://www.hellopiter.ru/image/alex76567575676556.jpg</a:t>
            </a:r>
            <a:endParaRPr lang="ru-RU" sz="1600" dirty="0" smtClean="0"/>
          </a:p>
          <a:p>
            <a:r>
              <a:rPr lang="en-US" sz="1600" dirty="0" smtClean="0"/>
              <a:t>http://www.spb.me.uk/aurora_en/Aurora_0003.jpg</a:t>
            </a:r>
            <a:endParaRPr lang="ru-RU" sz="1600" dirty="0" smtClean="0"/>
          </a:p>
          <a:p>
            <a:r>
              <a:rPr lang="en-US" sz="1600" dirty="0" smtClean="0"/>
              <a:t>http://kvest.spb.su/img/mapbig.gif</a:t>
            </a:r>
            <a:endParaRPr lang="ru-RU" sz="1600" dirty="0" smtClean="0"/>
          </a:p>
          <a:p>
            <a:r>
              <a:rPr lang="en-US" sz="1600" dirty="0" smtClean="0"/>
              <a:t>http://oltontravelrussia.com/wp-content/uploads/2012/08/Russian-Studies-in-St.Petersburg-Piskarev-Cemetery.jpg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7370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solidFill>
                  <a:schemeClr val="tx1"/>
                </a:solidFill>
                <a:effectLst/>
              </a:rPr>
              <a:t>Питербурх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</a:rPr>
              <a:t>«Петербург будет другой Амстердам»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792088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itchFamily="18" charset="0"/>
              </a:rPr>
              <a:t>Кораблик на здании Адмиралтейства </a:t>
            </a:r>
          </a:p>
          <a:p>
            <a:r>
              <a:rPr lang="ru-RU" cap="none" dirty="0" smtClean="0">
                <a:latin typeface="Times New Roman" pitchFamily="18" charset="0"/>
              </a:rPr>
              <a:t>(Санкт-Петербург)</a:t>
            </a:r>
            <a:endParaRPr lang="ru-RU" cap="none" dirty="0">
              <a:latin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2132856"/>
            <a:ext cx="4041775" cy="864096"/>
          </a:xfrm>
        </p:spPr>
        <p:txBody>
          <a:bodyPr>
            <a:normAutofit fontScale="85000" lnSpcReduction="10000"/>
          </a:bodyPr>
          <a:lstStyle/>
          <a:p>
            <a:r>
              <a:rPr lang="ru-RU" sz="2800" cap="none" dirty="0" smtClean="0">
                <a:latin typeface="Times New Roman" pitchFamily="18" charset="0"/>
              </a:rPr>
              <a:t>Кораблик на здании ратуши </a:t>
            </a:r>
          </a:p>
          <a:p>
            <a:r>
              <a:rPr lang="ru-RU" sz="2800" cap="none" dirty="0" smtClean="0">
                <a:latin typeface="Times New Roman" pitchFamily="18" charset="0"/>
              </a:rPr>
              <a:t>          (Амстердам)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4" descr="korablik_на адмиралтействе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3268820"/>
            <a:ext cx="2381230" cy="3174973"/>
          </a:xfrm>
        </p:spPr>
      </p:pic>
      <p:pic>
        <p:nvPicPr>
          <p:cNvPr id="8" name="Содержимое 5" descr="кораблик на королевском дворце в амстердам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5276" y="3344650"/>
            <a:ext cx="3025076" cy="2532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5362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chemeClr val="tx1"/>
                </a:solidFill>
                <a:effectLst/>
              </a:rPr>
              <a:t>Питербурх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«Петербург будет другой Амстердам»</a:t>
            </a:r>
            <a:endParaRPr lang="ru-RU" sz="40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576064"/>
          </a:xfrm>
        </p:spPr>
        <p:txBody>
          <a:bodyPr>
            <a:normAutofit/>
          </a:bodyPr>
          <a:lstStyle/>
          <a:p>
            <a:r>
              <a:rPr lang="ru-RU" cap="none" dirty="0" smtClean="0"/>
              <a:t>Один из каналов Амстердама</a:t>
            </a:r>
            <a:endParaRPr lang="ru-RU" cap="non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204864"/>
            <a:ext cx="4041775" cy="648072"/>
          </a:xfrm>
        </p:spPr>
        <p:txBody>
          <a:bodyPr>
            <a:noAutofit/>
          </a:bodyPr>
          <a:lstStyle/>
          <a:p>
            <a:r>
              <a:rPr lang="ru-RU" cap="none" dirty="0" smtClean="0"/>
              <a:t>Зимняя канавка в Петербурге</a:t>
            </a:r>
            <a:endParaRPr lang="ru-RU" cap="none" dirty="0"/>
          </a:p>
        </p:txBody>
      </p:sp>
      <p:pic>
        <p:nvPicPr>
          <p:cNvPr id="7" name="Содержимое 4" descr="канал амстердам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b="1775"/>
          <a:stretch>
            <a:fillRect/>
          </a:stretch>
        </p:blipFill>
        <p:spPr>
          <a:xfrm>
            <a:off x="395536" y="2852936"/>
            <a:ext cx="4040188" cy="3517061"/>
          </a:xfrm>
        </p:spPr>
      </p:pic>
      <p:pic>
        <p:nvPicPr>
          <p:cNvPr id="8" name="Содержимое 5" descr="зимняя канав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solidFill>
                  <a:schemeClr val="tx1"/>
                </a:solidFill>
                <a:effectLst/>
              </a:rPr>
              <a:t>Питербурх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</a:rPr>
              <a:t>«Петербург будет другой Амстердам»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летний дворец Пет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04864"/>
            <a:ext cx="4973091" cy="3729818"/>
          </a:xfrm>
        </p:spPr>
      </p:pic>
      <p:sp>
        <p:nvSpPr>
          <p:cNvPr id="5" name="TextBox 4"/>
          <p:cNvSpPr txBox="1"/>
          <p:nvPr/>
        </p:nvSpPr>
        <p:spPr>
          <a:xfrm>
            <a:off x="1547664" y="616530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Летний дворец Петра </a:t>
            </a:r>
            <a:r>
              <a:rPr lang="en-US" sz="2400" dirty="0" smtClean="0"/>
              <a:t>I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effectLst/>
              </a:rPr>
              <a:t>Северная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Венеция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cap="none" dirty="0" smtClean="0"/>
              <a:t>Карта Венеции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2636912"/>
            <a:ext cx="3826768" cy="576064"/>
          </a:xfrm>
        </p:spPr>
        <p:txBody>
          <a:bodyPr>
            <a:normAutofit/>
          </a:bodyPr>
          <a:lstStyle/>
          <a:p>
            <a:r>
              <a:rPr lang="ru-RU" cap="none" dirty="0" smtClean="0"/>
              <a:t>Карта Санкт-Петербурга</a:t>
            </a:r>
          </a:p>
          <a:p>
            <a:endParaRPr lang="ru-RU" dirty="0"/>
          </a:p>
        </p:txBody>
      </p:sp>
      <p:pic>
        <p:nvPicPr>
          <p:cNvPr id="7" name="Содержимое 6" descr="карта венеци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4040188" cy="2542793"/>
          </a:xfrm>
        </p:spPr>
      </p:pic>
      <p:pic>
        <p:nvPicPr>
          <p:cNvPr id="8" name="Содержимое 7" descr="sankt_peterburg_kart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041775" cy="2561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</a:rPr>
              <a:t>«Окно в Европу»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окно в европ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3" b="6154"/>
          <a:stretch>
            <a:fillRect/>
          </a:stretch>
        </p:blipFill>
        <p:spPr>
          <a:xfrm>
            <a:off x="2267744" y="1700808"/>
            <a:ext cx="4453695" cy="4392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Северная Пальмира»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cap="none" dirty="0" smtClean="0"/>
              <a:t>Развалины древней Пальмиры в Сирии</a:t>
            </a:r>
            <a:endParaRPr lang="ru-RU" cap="non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cap="none" dirty="0" smtClean="0"/>
              <a:t>Зимний дворец в Петербурге</a:t>
            </a:r>
            <a:endParaRPr lang="ru-RU" cap="none" dirty="0"/>
          </a:p>
        </p:txBody>
      </p:sp>
      <p:pic>
        <p:nvPicPr>
          <p:cNvPr id="10" name="Содержимое 9" descr="пальмир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3816423" cy="2862318"/>
          </a:xfrm>
        </p:spPr>
      </p:pic>
      <p:pic>
        <p:nvPicPr>
          <p:cNvPr id="12" name="Содержимое 11" descr="зимний дворец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0479" y="2708920"/>
            <a:ext cx="4032446" cy="3024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рейсер авро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56992"/>
            <a:ext cx="2903984" cy="2177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18864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«Город трех </a:t>
            </a:r>
          </a:p>
          <a:p>
            <a:pPr algn="ctr"/>
            <a:r>
              <a:rPr lang="ru-RU" sz="4000" b="1" dirty="0" smtClean="0">
                <a:latin typeface="+mj-lt"/>
              </a:rPr>
              <a:t>революций»</a:t>
            </a:r>
            <a:endParaRPr lang="ru-RU" sz="40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700808"/>
            <a:ext cx="366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Революции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0688"/>
            <a:ext cx="2123728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1905-1907 гг.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5445224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Февраль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1917 года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301208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Октябрь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1917 года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памятник жертвам 9 янва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32656"/>
            <a:ext cx="1618496" cy="2157995"/>
          </a:xfrm>
          <a:prstGeom prst="rect">
            <a:avLst/>
          </a:prstGeom>
        </p:spPr>
      </p:pic>
      <p:pic>
        <p:nvPicPr>
          <p:cNvPr id="13" name="Рисунок 12" descr="февральская революц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564904"/>
            <a:ext cx="2928325" cy="2196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26369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жертвам 9 января 1905 года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71800" y="5949280"/>
            <a:ext cx="201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Крейсер «Аврора»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5" y="4941168"/>
            <a:ext cx="34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Знаменская площадь (площадь Восстания)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</a:rPr>
              <a:t>Северная столица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карта северо-зап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68570"/>
            <a:ext cx="6692533" cy="5019400"/>
          </a:xfrm>
          <a:solidFill>
            <a:srgbClr val="FF0000"/>
          </a:solidFill>
        </p:spPr>
      </p:pic>
      <p:sp>
        <p:nvSpPr>
          <p:cNvPr id="6" name="Рамка 5"/>
          <p:cNvSpPr/>
          <p:nvPr/>
        </p:nvSpPr>
        <p:spPr>
          <a:xfrm>
            <a:off x="2771800" y="2924944"/>
            <a:ext cx="1778496" cy="79208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2627784" y="5661248"/>
            <a:ext cx="914400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176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Санкт-Петербург. Названия, отражающие историю.</vt:lpstr>
      <vt:lpstr>Питербурх «Петербург будет другой Амстердам»</vt:lpstr>
      <vt:lpstr>Питербурх «Петербург будет другой Амстердам»</vt:lpstr>
      <vt:lpstr>Питербурх «Петербург будет другой Амстердам»</vt:lpstr>
      <vt:lpstr>Северная Венеция</vt:lpstr>
      <vt:lpstr>«Окно в Европу»</vt:lpstr>
      <vt:lpstr>«Северная Пальмира»</vt:lpstr>
      <vt:lpstr>Слайд 8</vt:lpstr>
      <vt:lpstr>Северная столица</vt:lpstr>
      <vt:lpstr>Город-герой (звание присвоено в 1955 г.)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Санкт-Петербург. Имена и история</dc:title>
  <dc:creator>1</dc:creator>
  <cp:lastModifiedBy>Волкова</cp:lastModifiedBy>
  <cp:revision>16</cp:revision>
  <dcterms:created xsi:type="dcterms:W3CDTF">2014-08-25T13:08:10Z</dcterms:created>
  <dcterms:modified xsi:type="dcterms:W3CDTF">2014-08-26T14:12:05Z</dcterms:modified>
</cp:coreProperties>
</file>