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2" r:id="rId5"/>
    <p:sldId id="258" r:id="rId6"/>
    <p:sldId id="260" r:id="rId7"/>
    <p:sldId id="259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98A29A-1821-4D98-9A45-0C248F5123A8}" type="datetimeFigureOut">
              <a:rPr lang="ru-RU" smtClean="0"/>
              <a:t>21.11.2010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D9D9913-EA7A-44CE-A4A0-5FADEF9E83C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00B0F0"/>
                </a:solidFill>
                <a:latin typeface="Book Antiqua" pitchFamily="18" charset="0"/>
              </a:rPr>
              <a:t>Антоний Погорельский</a:t>
            </a:r>
            <a:endParaRPr lang="ru-RU" sz="7200" i="1" dirty="0">
              <a:solidFill>
                <a:srgbClr val="00B0F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764704"/>
            <a:ext cx="4608512" cy="559164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go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5229944" cy="591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FFC000"/>
                </a:solidFill>
                <a:latin typeface="Book Antiqua" pitchFamily="18" charset="0"/>
              </a:rPr>
              <a:t>Алексей Алексеевич Перовский (псевдоним - Антоний Погорельский) (1787 год - 1836 год) - писатель-романтик, по происхождению внебрачный сын богатого екатерининского вельможи, графа Алексея Кирилловича Разумовского и Марии </a:t>
            </a:r>
            <a:r>
              <a:rPr lang="ru-RU" i="1" dirty="0" err="1" smtClean="0">
                <a:solidFill>
                  <a:srgbClr val="FFC000"/>
                </a:solidFill>
                <a:latin typeface="Book Antiqua" pitchFamily="18" charset="0"/>
              </a:rPr>
              <a:t>Михаиловны</a:t>
            </a:r>
            <a:r>
              <a:rPr lang="ru-RU" i="1" dirty="0" smtClean="0">
                <a:solidFill>
                  <a:srgbClr val="FFC000"/>
                </a:solidFill>
                <a:latin typeface="Book Antiqua" pitchFamily="18" charset="0"/>
              </a:rPr>
              <a:t> Соболевской (впоследствии по мужу - Денисьевой). Основательное и разностороннее образование, полученное Погорельским в доме отца, было завершено в Московском университете, куда юноша поступил в 1805 г. и закончил его в 1807 г. со степенью доктора философских и словесных наук. </a:t>
            </a:r>
            <a:endParaRPr lang="ru-RU" i="1" dirty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7788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76672"/>
            <a:ext cx="4752528" cy="580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476673"/>
            <a:ext cx="4539704" cy="5819792"/>
          </a:xfrm>
        </p:spPr>
        <p:txBody>
          <a:bodyPr>
            <a:normAutofit fontScale="77500" lnSpcReduction="20000"/>
          </a:bodyPr>
          <a:lstStyle/>
          <a:p>
            <a:r>
              <a:rPr lang="ru-RU" sz="3400" i="1" dirty="0" smtClean="0">
                <a:solidFill>
                  <a:srgbClr val="92D050"/>
                </a:solidFill>
                <a:latin typeface="Book Antiqua" pitchFamily="18" charset="0"/>
              </a:rPr>
              <a:t>Литературные его наклонности проявились уже с детства. В домашнем архиве Н. В. </a:t>
            </a:r>
            <a:r>
              <a:rPr lang="ru-RU" sz="3400" i="1" dirty="0" err="1" smtClean="0">
                <a:solidFill>
                  <a:srgbClr val="92D050"/>
                </a:solidFill>
                <a:latin typeface="Book Antiqua" pitchFamily="18" charset="0"/>
              </a:rPr>
              <a:t>Репинна</a:t>
            </a:r>
            <a:r>
              <a:rPr lang="ru-RU" sz="3400" i="1" dirty="0" smtClean="0">
                <a:solidFill>
                  <a:srgbClr val="92D050"/>
                </a:solidFill>
                <a:latin typeface="Book Antiqua" pitchFamily="18" charset="0"/>
              </a:rPr>
              <a:t> (по указанию биографа А. Погорельского В. Горденю) хранилась тетрадка с детским сочинением Алексея, поднесенным отцу в день его именин. Но в полной мере талант писателя раскрылся значительно позднее, уже в 20-е годы, по мере его вхождения в круги московских и петербургских </a:t>
            </a:r>
            <a:r>
              <a:rPr lang="ru-RU" sz="3200" i="1" dirty="0" smtClean="0">
                <a:solidFill>
                  <a:srgbClr val="92D050"/>
                </a:solidFill>
                <a:latin typeface="Book Antiqua" pitchFamily="18" charset="0"/>
              </a:rPr>
              <a:t>литераторов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Содержимое 11" descr="6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3816424" cy="496855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66FF"/>
                </a:solidFill>
                <a:latin typeface="Book Antiqua" pitchFamily="18" charset="0"/>
              </a:rPr>
              <a:t>Во владениях А. К. Разумовского, а после смерти последнего в унаследованном от него имении Погорельцы Черниговской губернии (от названия этого имения образован псевдоним писателя) прошла большая часть жизни А. Погорельского</a:t>
            </a:r>
            <a:r>
              <a:rPr lang="ru-RU" dirty="0" smtClean="0">
                <a:solidFill>
                  <a:srgbClr val="FF66FF"/>
                </a:solidFill>
              </a:rPr>
              <a:t>. </a:t>
            </a:r>
            <a:endParaRPr lang="ru-RU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688632" cy="648072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30983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Объясните, зачем житель подземного царства вернул Алеше волшебное зернышко?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49577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472608" cy="468052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Сравните эпизоды сказки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369_origin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744416" cy="4968552"/>
          </a:xfrm>
        </p:spPr>
      </p:pic>
      <p:pic>
        <p:nvPicPr>
          <p:cNvPr id="8" name="Содержимое 7" descr="novyiyrisunok-2-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842207" cy="493347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</TotalTime>
  <Words>201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Объясните, зачем житель подземного царства вернул Алеше волшебное зернышко?</vt:lpstr>
      <vt:lpstr>Сравните эпизоды сказки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2010-11-21T17:10:28Z</dcterms:created>
  <dcterms:modified xsi:type="dcterms:W3CDTF">2010-11-21T17:38:36Z</dcterms:modified>
</cp:coreProperties>
</file>