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4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6ECE"/>
    <a:srgbClr val="CC0066"/>
    <a:srgbClr val="8A0045"/>
    <a:srgbClr val="FF0066"/>
    <a:srgbClr val="A365D1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презент Проведение посл зв\DSCF258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57686" y="1071546"/>
            <a:ext cx="4312436" cy="288032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  <a:scene3d>
            <a:camera prst="perspectiveHeroicExtremeLeftFacing"/>
            <a:lightRig rig="threePt" dir="t"/>
          </a:scene3d>
        </p:spPr>
      </p:pic>
      <p:pic>
        <p:nvPicPr>
          <p:cNvPr id="10243" name="Picture 3" descr="C:\Documents and Settings\Admin\Рабочий стол\презент Проведение посл зв\DSCF258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278" y="1071546"/>
            <a:ext cx="4396700" cy="2936602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  <a:scene3d>
            <a:camera prst="perspectiveHeroicExtremeRightFacing"/>
            <a:lightRig rig="threePt" dir="t"/>
          </a:scene3d>
        </p:spPr>
      </p:pic>
      <p:pic>
        <p:nvPicPr>
          <p:cNvPr id="4" name="Picture 3" descr="C:\Documents and Settings\Admin\Рабочий стол\презент Проведение посл зв\DSCF254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28926" y="3643314"/>
            <a:ext cx="3714776" cy="3047846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21550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E86EC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Ребята младших классов поздравили выпускников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E86EC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стихами, песнями и танцами.</a:t>
            </a:r>
          </a:p>
          <a:p>
            <a:pPr algn="ctr"/>
            <a:endParaRPr lang="ru-RU" sz="2800" dirty="0">
              <a:ln w="18415" cmpd="sng">
                <a:solidFill>
                  <a:srgbClr val="FF0066"/>
                </a:solidFill>
                <a:prstDash val="solid"/>
              </a:ln>
              <a:solidFill>
                <a:srgbClr val="E86EC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Documents and Settings\Admin\Рабочий стол\презент Проведение посл зв\DSCF256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63688" y="2852936"/>
            <a:ext cx="5454794" cy="3643314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softEdge rad="317500"/>
          </a:effectLst>
        </p:spPr>
      </p:pic>
      <p:pic>
        <p:nvPicPr>
          <p:cNvPr id="7170" name="Picture 2" descr="C:\Documents and Settings\Admin\Рабочий стол\презент Проведение посл зв\DSCF256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60032" y="908720"/>
            <a:ext cx="4064383" cy="2714644"/>
          </a:xfrm>
          <a:prstGeom prst="rect">
            <a:avLst/>
          </a:prstGeom>
          <a:noFill/>
          <a:effectLst>
            <a:glow rad="101600">
              <a:schemeClr val="tx2">
                <a:lumMod val="60000"/>
                <a:lumOff val="40000"/>
                <a:alpha val="60000"/>
              </a:schemeClr>
            </a:glow>
            <a:softEdge rad="317500"/>
          </a:effectLst>
          <a:scene3d>
            <a:camera prst="perspectiveHeroicExtremeLeftFacing"/>
            <a:lightRig rig="threePt" dir="t"/>
          </a:scene3d>
        </p:spPr>
      </p:pic>
      <p:pic>
        <p:nvPicPr>
          <p:cNvPr id="7171" name="Picture 3" descr="C:\Documents and Settings\Admin\Рабочий стол\презент Проведение посл зв\DSCF256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5536" y="836712"/>
            <a:ext cx="4090884" cy="2732344"/>
          </a:xfrm>
          <a:prstGeom prst="rect">
            <a:avLst/>
          </a:prstGeom>
          <a:noFill/>
          <a:effectLst>
            <a:glow rad="101600">
              <a:schemeClr val="tx2">
                <a:lumMod val="60000"/>
                <a:lumOff val="40000"/>
                <a:alpha val="60000"/>
              </a:schemeClr>
            </a:glow>
            <a:softEdge rad="317500"/>
          </a:effectLst>
          <a:scene3d>
            <a:camera prst="perspectiveHeroicExtreme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презент Проведение посл зв\DSCF257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59832" y="260648"/>
            <a:ext cx="5786446" cy="3864828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4" name="Picture 2" descr="C:\Documents and Settings\Admin\Рабочий стол\презент Проведение посл зв\DSCF257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404664"/>
            <a:ext cx="2767422" cy="4143403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Прямоугольник 5"/>
          <p:cNvSpPr/>
          <p:nvPr/>
        </p:nvSpPr>
        <p:spPr>
          <a:xfrm>
            <a:off x="3075659" y="4286256"/>
            <a:ext cx="6068341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Ответное слово выпускников.</a:t>
            </a:r>
          </a:p>
          <a:p>
            <a:pPr algn="ctr"/>
            <a:r>
              <a:rPr lang="ru-RU" sz="3600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Ребята прочитали стихи,</a:t>
            </a:r>
          </a:p>
          <a:p>
            <a:pPr algn="ctr"/>
            <a:r>
              <a:rPr lang="ru-RU" sz="3600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Истомина Екатерина</a:t>
            </a:r>
          </a:p>
          <a:p>
            <a:pPr algn="ctr"/>
            <a:r>
              <a:rPr lang="ru-RU" sz="3600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исполнила песни о школе.</a:t>
            </a:r>
          </a:p>
          <a:p>
            <a:pPr algn="ctr"/>
            <a:endParaRPr lang="ru-RU" sz="2800" dirty="0" smtClean="0">
              <a:ln w="18415" cmpd="sng">
                <a:solidFill>
                  <a:srgbClr val="7030A0"/>
                </a:solidFill>
                <a:prstDash val="solid"/>
              </a:ln>
              <a:solidFill>
                <a:srgbClr val="A365D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2800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A365D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презент Проведение посл зв\DSCF26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0739388">
            <a:off x="341765" y="1133418"/>
            <a:ext cx="3512460" cy="2513917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1028" name="Picture 4" descr="F:\презент Проведение посл зв\DSCF263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819873">
            <a:off x="5260606" y="1080852"/>
            <a:ext cx="3559019" cy="2541932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11267" name="Picture 3" descr="C:\Documents and Settings\Admin\Рабочий стол\презент Проведение посл зв\DSCF260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00298" y="3071810"/>
            <a:ext cx="4311930" cy="3561130"/>
          </a:xfrm>
          <a:prstGeom prst="rect">
            <a:avLst/>
          </a:prstGeom>
          <a:noFill/>
          <a:effectLst>
            <a:glow rad="101600">
              <a:srgbClr val="FF0066">
                <a:alpha val="60000"/>
              </a:srgbClr>
            </a:glow>
            <a:softEdge rad="127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-71502" y="0"/>
            <a:ext cx="921550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E86EC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Звенит весёлый прощальный последний звонок</a:t>
            </a:r>
          </a:p>
          <a:p>
            <a:pPr algn="ctr"/>
            <a:endParaRPr lang="ru-RU" sz="2800" dirty="0">
              <a:ln w="18415" cmpd="sng">
                <a:solidFill>
                  <a:srgbClr val="FF0066"/>
                </a:solidFill>
                <a:prstDash val="solid"/>
              </a:ln>
              <a:solidFill>
                <a:srgbClr val="E86EC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31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</cp:lastModifiedBy>
  <cp:revision>22</cp:revision>
  <dcterms:modified xsi:type="dcterms:W3CDTF">2012-06-08T18:35:46Z</dcterms:modified>
</cp:coreProperties>
</file>