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6ECE"/>
    <a:srgbClr val="CC0066"/>
    <a:srgbClr val="8A0045"/>
    <a:srgbClr val="FF0066"/>
    <a:srgbClr val="A365D1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презент Проведение посл зв\DSCF253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23928" y="928670"/>
            <a:ext cx="4752528" cy="3220409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  <a:scene3d>
            <a:camera prst="perspectiveHeroicExtremeLeftFacing"/>
            <a:lightRig rig="threePt" dir="t"/>
          </a:scene3d>
        </p:spPr>
      </p:pic>
      <p:pic>
        <p:nvPicPr>
          <p:cNvPr id="3" name="Picture 2" descr="C:\Documents and Settings\Admin\Рабочий стол\презент Проведение посл зв\DSCF252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144695"/>
            <a:ext cx="5436096" cy="3148402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  <a:scene3d>
            <a:camera prst="perspectiveContrastingRightFacing"/>
            <a:lightRig rig="threePt" dir="t"/>
          </a:scene3d>
        </p:spPr>
      </p:pic>
      <p:sp>
        <p:nvSpPr>
          <p:cNvPr id="4" name="Прямоугольник 3"/>
          <p:cNvSpPr/>
          <p:nvPr/>
        </p:nvSpPr>
        <p:spPr>
          <a:xfrm>
            <a:off x="1785918" y="0"/>
            <a:ext cx="5794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solidFill>
                    <a:srgbClr val="7030A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Последний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5400" b="1" cap="none" spc="0" dirty="0" smtClean="0">
                <a:ln>
                  <a:solidFill>
                    <a:srgbClr val="7030A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звонок</a:t>
            </a:r>
            <a:endParaRPr lang="ru-RU" sz="5400" b="1" cap="none" spc="0" dirty="0">
              <a:ln>
                <a:solidFill>
                  <a:srgbClr val="7030A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4429132"/>
            <a:ext cx="4282390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A365D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Выпускников поздравляет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A365D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и.о.директора школы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A365D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Татьяна Сергеевна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A365D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Сергеева</a:t>
            </a:r>
          </a:p>
          <a:p>
            <a:pPr algn="ctr"/>
            <a:endParaRPr lang="ru-RU" sz="2800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A365D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презент Проведение посл зв\DSCF253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59632" y="332656"/>
            <a:ext cx="6845274" cy="457203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500298" y="4929198"/>
            <a:ext cx="4282391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A365D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Выпускников поздравляет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A365D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первая учительница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A365D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Светлана Владимировна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A365D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Тимошина</a:t>
            </a:r>
          </a:p>
          <a:p>
            <a:pPr algn="ctr"/>
            <a:endParaRPr lang="ru-RU" sz="2800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A365D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презент Проведение посл зв\DSCF255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476672"/>
            <a:ext cx="3029979" cy="4536504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  <a:softEdge rad="317500"/>
          </a:effectLst>
          <a:scene3d>
            <a:camera prst="perspectiveHeroicExtremeRightFacing"/>
            <a:lightRig rig="threePt" dir="t"/>
          </a:scene3d>
        </p:spPr>
      </p:pic>
      <p:pic>
        <p:nvPicPr>
          <p:cNvPr id="3076" name="Picture 4" descr="C:\Documents and Settings\Admin\Рабочий стол\презент Проведение посл зв\DSCF255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620688"/>
            <a:ext cx="5544616" cy="3703306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786050" y="4429132"/>
            <a:ext cx="6068341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Классный руководитель</a:t>
            </a:r>
          </a:p>
          <a:p>
            <a:pPr algn="ctr"/>
            <a:r>
              <a:rPr lang="ru-RU" sz="2400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Наталья Викторовна Пушкарева поздравляет выпускников и  вручает им медали. </a:t>
            </a:r>
          </a:p>
          <a:p>
            <a:pPr algn="ctr"/>
            <a:r>
              <a:rPr lang="ru-RU" sz="2400" dirty="0" smtClean="0">
                <a:ln w="1841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Ребята получили фотоальбомы с фотографиями на память.</a:t>
            </a:r>
          </a:p>
          <a:p>
            <a:pPr algn="ctr"/>
            <a:endParaRPr lang="ru-RU" sz="2800" dirty="0" smtClean="0">
              <a:ln w="18415" cmpd="sng">
                <a:solidFill>
                  <a:srgbClr val="7030A0"/>
                </a:solidFill>
                <a:prstDash val="solid"/>
              </a:ln>
              <a:solidFill>
                <a:srgbClr val="A365D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2800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A365D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презент Проведение посл зв\DSCF256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0" y="214290"/>
            <a:ext cx="6215106" cy="4736879"/>
          </a:xfrm>
          <a:prstGeom prst="rect">
            <a:avLst/>
          </a:prstGeom>
          <a:noFill/>
          <a:effectLst>
            <a:glow rad="101600">
              <a:schemeClr val="accent2">
                <a:lumMod val="75000"/>
                <a:alpha val="60000"/>
              </a:schemeClr>
            </a:glow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-214346" y="5214950"/>
            <a:ext cx="964409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A365D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Выпускники принимают поздравление  от  учителя ЛФК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A365D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физкультуры, тренера любимой баскетбольной секции.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презент Проведение посл зв\DSCF25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0844882">
            <a:off x="279125" y="603681"/>
            <a:ext cx="3240360" cy="2919362"/>
          </a:xfrm>
          <a:prstGeom prst="rect">
            <a:avLst/>
          </a:prstGeom>
          <a:noFill/>
          <a:effectLst>
            <a:glow rad="101600">
              <a:srgbClr val="E86ECE">
                <a:alpha val="60000"/>
              </a:srgbClr>
            </a:glow>
            <a:softEdge rad="317500"/>
          </a:effectLst>
        </p:spPr>
      </p:pic>
      <p:pic>
        <p:nvPicPr>
          <p:cNvPr id="4099" name="Picture 3" descr="C:\Documents and Settings\Admin\Рабочий стол\презент Проведение посл зв\DSCF258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71670" y="3357562"/>
            <a:ext cx="4930284" cy="3292988"/>
          </a:xfrm>
          <a:prstGeom prst="rect">
            <a:avLst/>
          </a:prstGeom>
          <a:noFill/>
          <a:effectLst>
            <a:glow rad="101600">
              <a:srgbClr val="FF0066">
                <a:alpha val="60000"/>
              </a:srgbClr>
            </a:glow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214678" y="214290"/>
            <a:ext cx="2659574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E86EC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празднике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E86EC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присутствовали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E86EC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две веселые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E86EC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новые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E86EC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русские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E86EC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бабушки</a:t>
            </a:r>
          </a:p>
          <a:p>
            <a:pPr algn="ctr"/>
            <a:endParaRPr lang="ru-RU" sz="2800" dirty="0">
              <a:ln w="18415" cmpd="sng">
                <a:solidFill>
                  <a:srgbClr val="FF0066"/>
                </a:solidFill>
                <a:prstDash val="solid"/>
              </a:ln>
              <a:solidFill>
                <a:srgbClr val="E86EC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Admin\Рабочий стол\презент Проведение посл зв\DSCF255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1117429" flipH="1">
            <a:off x="5514016" y="707969"/>
            <a:ext cx="3108392" cy="2830072"/>
          </a:xfrm>
          <a:prstGeom prst="rect">
            <a:avLst/>
          </a:prstGeom>
          <a:noFill/>
          <a:effectLst>
            <a:glow rad="228600">
              <a:srgbClr val="CC0066">
                <a:alpha val="40000"/>
              </a:srgbClr>
            </a:glow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58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</cp:lastModifiedBy>
  <cp:revision>25</cp:revision>
  <dcterms:modified xsi:type="dcterms:W3CDTF">2012-09-11T14:28:17Z</dcterms:modified>
</cp:coreProperties>
</file>