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10/17/2014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10/17/2014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Кавказ в жизни Лермонтова.</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spTree>
    <p:extLst>
      <p:ext uri="{BB962C8B-B14F-4D97-AF65-F5344CB8AC3E}">
        <p14:creationId xmlns:p14="http://schemas.microsoft.com/office/powerpoint/2010/main" val="46844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2873" y="598735"/>
            <a:ext cx="9601196" cy="3318936"/>
          </a:xfrm>
        </p:spPr>
        <p:txBody>
          <a:bodyPr/>
          <a:lstStyle/>
          <a:p>
            <a:r>
              <a:rPr lang="ru-RU" dirty="0" smtClean="0"/>
              <a:t>Михаил Юрьевич Лермонтов </a:t>
            </a:r>
            <a:r>
              <a:rPr lang="ru-RU" dirty="0"/>
              <a:t>-  русский поэт, прозаик, драматург, художник. Творчество Лермонтова, в котором удачно сочетаются гражданские, философские и личные мотивы, отвечавшее насущным потребностям духовной жизни русского общества, ознаменовало собой новый расцвет русской литературы.</a:t>
            </a:r>
          </a:p>
        </p:txBody>
      </p:sp>
      <p:pic>
        <p:nvPicPr>
          <p:cNvPr id="1026" name="Picture 2" descr="http://upload.wikimedia.org/wikipedia/commons/7/7a/Mikhail_Lermontov,_18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223" y="2484408"/>
            <a:ext cx="2775067" cy="37021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vrubel-lermontov.ru/i/lermontov_portraits/lermontov-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633" y="2484408"/>
            <a:ext cx="2897877" cy="363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391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4401" y="1383739"/>
            <a:ext cx="10085713" cy="4413212"/>
          </a:xfrm>
        </p:spPr>
        <p:txBody>
          <a:bodyPr>
            <a:normAutofit lnSpcReduction="10000"/>
          </a:bodyPr>
          <a:lstStyle/>
          <a:p>
            <a:r>
              <a:rPr lang="ru-RU" dirty="0"/>
              <a:t>Впервые Михаил Юрьевич Лермонтов побывал на Кавказе шестилетним ребенком, когда бабушка Елизавета Алексеевна Арсеньева привозила его на воды, чтобы поправить здоровье внука. Уже первая поездка из далекого пензенского имения Тарханы, несомненно, оставила отпечаток в детском сознании. Но особенно большое значение в жизни Лермонтова имело посещение Кавказа в 1825 году, когда ему было около 11 лет. Из Тархан выехали большим обозом, так как с Арсеньевой отправился на воды и её брат Александр Алексеевич Столыпин - он ехал с женой и детьми. Ехали и другие родственники, также множество дворовых, гувернёры, лекарь, повара. Елизавета Алексеевна была небогата и бережлива. Но, зная, что Мишу скоро придется отдать в учение в Москву или Петербург, решила сделать ему подарок, очень щедрый, - поездку на Горячие воды на целое лето.</a:t>
            </a:r>
          </a:p>
        </p:txBody>
      </p:sp>
      <p:pic>
        <p:nvPicPr>
          <p:cNvPr id="2050" name="Picture 2" descr="http://www.tverlib.ru/lermont/image/lermonto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943" y="618226"/>
            <a:ext cx="3735897" cy="548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94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Ехали долго, недели две. После Ставрополя увидели горы. На подъезде к маленькому городу Александрову вдруг открылось все </a:t>
            </a:r>
            <a:r>
              <a:rPr lang="ru-RU" dirty="0" err="1"/>
              <a:t>Пятигорье</a:t>
            </a:r>
            <a:r>
              <a:rPr lang="ru-RU" dirty="0"/>
              <a:t>. Сначала повитый голубой дымкой Бештау, а за ним словно облачка забелели вершины Большого Кавказа. Там угадывались легкие очертания двуглавого Эльбруса, - он то скрывался за горами и скалами, то возникал снова. Проехали аул </a:t>
            </a:r>
            <a:r>
              <a:rPr lang="ru-RU" dirty="0" err="1"/>
              <a:t>Бабуковский</a:t>
            </a:r>
            <a:r>
              <a:rPr lang="ru-RU" dirty="0"/>
              <a:t> - первое горское поселение. Миша увидел </a:t>
            </a:r>
            <a:r>
              <a:rPr lang="ru-RU" dirty="0" err="1"/>
              <a:t>плоскокрышие</a:t>
            </a:r>
            <a:r>
              <a:rPr lang="ru-RU" dirty="0"/>
              <a:t> сакли с узкими щелями окон, сложенные из камня ограды, толпу кабардинских детей, с любопытством глядевших на проезжающий обоз: Дальше ехали по каменистому берегу горного </a:t>
            </a:r>
            <a:r>
              <a:rPr lang="ru-RU" dirty="0" err="1"/>
              <a:t>Подкумка</a:t>
            </a:r>
            <a:r>
              <a:rPr lang="ru-RU" dirty="0"/>
              <a:t>. Вскоре показался конический, поросший лесом Машук, скрывающий дома </a:t>
            </a:r>
            <a:r>
              <a:rPr lang="ru-RU" dirty="0" err="1"/>
              <a:t>Горячеводска</a:t>
            </a:r>
            <a:r>
              <a:rPr lang="ru-RU" dirty="0"/>
              <a:t>. Правее широко растянулся Бештау, вздымая к облакам несколько скалистых вершин.</a:t>
            </a:r>
          </a:p>
        </p:txBody>
      </p:sp>
      <p:pic>
        <p:nvPicPr>
          <p:cNvPr id="3074" name="Picture 2" descr="Бештау близ Железноводска. Рисунок М.Ю. Лермонто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147" y="711810"/>
            <a:ext cx="2776064" cy="16973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Воспоминание о Кавказе. Картина М.Ю. Лермонто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407" y="573844"/>
            <a:ext cx="2286659" cy="184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04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295402" y="1737423"/>
            <a:ext cx="9601196" cy="3318936"/>
          </a:xfrm>
        </p:spPr>
        <p:txBody>
          <a:bodyPr>
            <a:normAutofit lnSpcReduction="10000"/>
          </a:bodyPr>
          <a:lstStyle/>
          <a:p>
            <a:r>
              <a:rPr lang="ru-RU" dirty="0"/>
              <a:t>И вот </a:t>
            </a:r>
            <a:r>
              <a:rPr lang="ru-RU" dirty="0" err="1"/>
              <a:t>Горячеводск</a:t>
            </a:r>
            <a:r>
              <a:rPr lang="ru-RU" dirty="0"/>
              <a:t>. Горячая гора, вся в известковых потеках, дымится от бегущих по ней серных ручейков... Позади возвышается Машук... На одной из открытых площадок его - казацкий дозорный пост. От подошвы Машука начинается Главная улица, пересеченная несколькими переулками. Дома почти все из тонкого леса, отштукатуренные и выбеленные, с камышовыми крышами. Несколько казенных зданий только строится, - солдаты пилят известняк здесь же, на Машуке. Городок охраняют егеря и казаки, расположившиеся с двумя пушками у въезда.</a:t>
            </a:r>
          </a:p>
        </p:txBody>
      </p:sp>
    </p:spTree>
    <p:extLst>
      <p:ext uri="{BB962C8B-B14F-4D97-AF65-F5344CB8AC3E}">
        <p14:creationId xmlns:p14="http://schemas.microsoft.com/office/powerpoint/2010/main" val="59292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a:t>Здесь Михаил Юрьевич впервые прочитал "Кавказского пленника" Пушкина. Большая удача, большое счастье было прочитать поэму здесь, в виду снежных гор, - именно там разыгрывается трагедия Пленника и Черкешенки... Здесь же он впервые перелистал альбом Марии Акимовны </a:t>
            </a:r>
            <a:r>
              <a:rPr lang="ru-RU" dirty="0" err="1"/>
              <a:t>Шан</a:t>
            </a:r>
            <a:r>
              <a:rPr lang="ru-RU" dirty="0"/>
              <a:t>-Гирей, в котором было много записей его матери - Марии Михайловны Лермонтовой, - не только французские записи, но и стихи на русском языке. В этот альбом по просьбе "тетеньки" (как называл он Марию Акимовну) он нарисовал акварелью кавказский вид. В это необыкновенное для Лермонтова время зарождался в нем поэт</a:t>
            </a:r>
            <a:r>
              <a:rPr lang="ru-RU" dirty="0" smtClean="0"/>
              <a:t>.</a:t>
            </a:r>
            <a:endParaRPr lang="ru-RU" dirty="0"/>
          </a:p>
        </p:txBody>
      </p:sp>
      <p:pic>
        <p:nvPicPr>
          <p:cNvPr id="4098" name="Picture 2" descr="http://www.sobranie.org/images/3/mask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709" y="1874777"/>
            <a:ext cx="4619385" cy="366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4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714713"/>
            <a:ext cx="9601196" cy="1303867"/>
          </a:xfrm>
        </p:spPr>
        <p:txBody>
          <a:bodyPr/>
          <a:lstStyle/>
          <a:p>
            <a:endParaRPr lang="ru-RU"/>
          </a:p>
        </p:txBody>
      </p:sp>
      <p:sp>
        <p:nvSpPr>
          <p:cNvPr id="3" name="Объект 2"/>
          <p:cNvSpPr>
            <a:spLocks noGrp="1"/>
          </p:cNvSpPr>
          <p:nvPr>
            <p:ph idx="1"/>
          </p:nvPr>
        </p:nvSpPr>
        <p:spPr>
          <a:xfrm>
            <a:off x="1105620" y="844110"/>
            <a:ext cx="5277927" cy="4893736"/>
          </a:xfrm>
        </p:spPr>
        <p:txBody>
          <a:bodyPr>
            <a:normAutofit fontScale="85000" lnSpcReduction="10000"/>
          </a:bodyPr>
          <a:lstStyle/>
          <a:p>
            <a:pPr marL="0" indent="0">
              <a:buNone/>
            </a:pPr>
            <a:r>
              <a:rPr lang="ru-RU" dirty="0" smtClean="0"/>
              <a:t> Вышедший </a:t>
            </a:r>
            <a:r>
              <a:rPr lang="ru-RU" dirty="0"/>
              <a:t>из-под опеки бабушки, уже взрослый, Лермонтов трижды приезжал на Кавказ, всегда не по своей воле - это было место его службы, а точнее, ссылки.</a:t>
            </a:r>
          </a:p>
          <a:p>
            <a:pPr marL="0" indent="0">
              <a:buNone/>
            </a:pPr>
            <a:r>
              <a:rPr lang="ru-RU" dirty="0" smtClean="0"/>
              <a:t> Первый </a:t>
            </a:r>
            <a:r>
              <a:rPr lang="ru-RU" dirty="0"/>
              <a:t>раз он был сослан в 1837 году за стихотворение "Смерть поэта", посвященное трагической гибели </a:t>
            </a:r>
            <a:r>
              <a:rPr lang="ru-RU" dirty="0" err="1"/>
              <a:t>А.С.Пушкина</a:t>
            </a:r>
            <a:r>
              <a:rPr lang="ru-RU" dirty="0"/>
              <a:t> на дуэли.</a:t>
            </a:r>
          </a:p>
          <a:p>
            <a:pPr marL="0" indent="0">
              <a:buNone/>
            </a:pPr>
            <a:r>
              <a:rPr lang="ru-RU" dirty="0" smtClean="0"/>
              <a:t> В </a:t>
            </a:r>
            <a:r>
              <a:rPr lang="ru-RU" dirty="0"/>
              <a:t>первых числах мая 1837 года Лермонтов прибыл в Ставрополь, где находилось командование войск Кавказской линии. В дороге поэт простудился. Врачи разрешили ему принять курс лечения минеральными водами в Пятигорске, он попал в город, где на него нахлынули воспоминания детства.</a:t>
            </a:r>
          </a:p>
          <a:p>
            <a:pPr marL="0" indent="0">
              <a:buNone/>
            </a:pPr>
            <a:r>
              <a:rPr lang="ru-RU" dirty="0"/>
              <a:t/>
            </a:r>
            <a:br>
              <a:rPr lang="ru-RU" dirty="0"/>
            </a:br>
            <a:endParaRPr lang="ru-RU" dirty="0"/>
          </a:p>
        </p:txBody>
      </p:sp>
      <p:sp>
        <p:nvSpPr>
          <p:cNvPr id="4" name="Rectangle 1"/>
          <p:cNvSpPr>
            <a:spLocks noChangeArrowheads="1"/>
          </p:cNvSpPr>
          <p:nvPr/>
        </p:nvSpPr>
        <p:spPr bwMode="auto">
          <a:xfrm>
            <a:off x="7272067" y="936532"/>
            <a:ext cx="3706539" cy="480131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Хотя я судьбой на заре моих дней, О южные горы, отторгнут от вас, Чтоб вечно их помнить, там надо быть раз: Как сладкую песню отчизны моей, Люблю я Кавказ. В младенческих летах я мать потерял. Но мнилось, что в розовый вечера час Та степь повторяла мне памятный глас. За это люблю я вершины тех скал, Люблю я Кавказ. Я счастлив был с вами, </a:t>
            </a:r>
            <a:r>
              <a:rPr kumimoji="0" lang="ru-RU"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ущелия</a:t>
            </a:r>
            <a:r>
              <a:rPr kumimoji="0" lang="ru-RU"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гор, Пять лет пронеслось: все тоскую по вас. Там видел я пару божественных глаз; И сердце лепечет, </a:t>
            </a:r>
            <a:r>
              <a:rPr kumimoji="0" lang="ru-RU"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воспомня</a:t>
            </a:r>
            <a:r>
              <a:rPr kumimoji="0" lang="ru-RU"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тот взор: Люблю я Кавказ. "Кавказ", 1830</a:t>
            </a:r>
            <a:r>
              <a:rPr kumimoji="0" lang="ru-RU" sz="1600" b="0" i="0" u="none" strike="noStrike" cap="none" normalizeH="0" baseline="0" dirty="0" smtClean="0">
                <a:ln>
                  <a:noFill/>
                </a:ln>
                <a:solidFill>
                  <a:schemeClr val="tx1"/>
                </a:solidFill>
                <a:effectLst/>
              </a:rPr>
              <a:t> </a:t>
            </a:r>
            <a:endParaRPr kumimoji="0" lang="ru-RU" sz="4400" b="0" i="0" u="none" strike="noStrike" cap="none" normalizeH="0" baseline="0" dirty="0" smtClean="0">
              <a:ln>
                <a:noFill/>
              </a:ln>
              <a:solidFill>
                <a:schemeClr val="tx1"/>
              </a:solidFill>
              <a:effectLst/>
              <a:latin typeface="Arial" panose="020B0604020202020204" pitchFamily="34" charset="0"/>
            </a:endParaRPr>
          </a:p>
        </p:txBody>
      </p:sp>
      <p:pic>
        <p:nvPicPr>
          <p:cNvPr id="5123" name="Picture 3" descr="http://t0.gstatic.com/images?q=tbn:ANd9GcTj51un394muCYLzEowRARfywWV92PD-KQJiX8zfLztw9DyafIBl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920" y="609817"/>
            <a:ext cx="3826297" cy="5128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09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6057" y="607362"/>
            <a:ext cx="9601196" cy="3318936"/>
          </a:xfrm>
        </p:spPr>
        <p:txBody>
          <a:bodyPr/>
          <a:lstStyle/>
          <a:p>
            <a:r>
              <a:rPr lang="ru-RU" dirty="0"/>
              <a:t>Об исключительной значимости для творчества Лермонтова периода его пребывания в 1837 году в Пятигорске и Кисловодске лучше всего свидетельствует роман "Герой нашего времени", в котором нашли отражение пятигорские наблюдения поэта, его большая любовь к Кавказу. </a:t>
            </a:r>
          </a:p>
        </p:txBody>
      </p:sp>
      <p:pic>
        <p:nvPicPr>
          <p:cNvPr id="6146" name="Picture 2" descr="http://t1.gstatic.com/images?q=tbn:ANd9GcQCr51U6by45J_Rf8YDivCqt2UsxR8TXJTsxUMEtf2CaY7RMW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21" y="3125729"/>
            <a:ext cx="2924943" cy="21628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img1.liveinternet.ru/images/attach/c/2/69/181/69181226_1294920939_Kartina_MYU_Lermontova_Vid_Krestovoy_goru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006" y="2755421"/>
            <a:ext cx="3410159" cy="290350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lermontov.biografy.ru/img/kartina-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4207" y="2715195"/>
            <a:ext cx="3588660" cy="274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575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22</TotalTime>
  <Words>759</Words>
  <Application>Microsoft Office PowerPoint</Application>
  <PresentationFormat>Произвольный</PresentationFormat>
  <Paragraphs>13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Натуральные материалы</vt:lpstr>
      <vt:lpstr>Кавказ в жизни Лермонтова.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Кавказ в жизни Лермонтова.</dc:title>
  <dc:creator>Anna Kondratyuk</dc:creator>
  <cp:lastModifiedBy>user</cp:lastModifiedBy>
  <cp:revision>4</cp:revision>
  <dcterms:created xsi:type="dcterms:W3CDTF">2013-11-21T15:07:37Z</dcterms:created>
  <dcterms:modified xsi:type="dcterms:W3CDTF">2014-10-17T08:41:35Z</dcterms:modified>
</cp:coreProperties>
</file>