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E9D86E-9EB5-49B5-A465-DB047849DBA6}" type="datetimeFigureOut">
              <a:rPr lang="ru-RU" smtClean="0"/>
              <a:t>17.09.2010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EED3A25-DB44-4F30-B582-664E4782A2F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34990988_ivanobl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763688" y="404664"/>
            <a:ext cx="5400675" cy="61214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%F5%F3%E4%EE%E6%ED%E8%EA %C1%E5%EB%FC%F2%FE%EA%EE%E2 %EA%E0%F0%F2%E8%ED%E0 %C8%E2%E0%ED %E8 %EA%EE%EB%EE%E4%E5%F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8640"/>
            <a:ext cx="7056783" cy="64807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imgi27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548680"/>
            <a:ext cx="5400600" cy="612068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skazki-015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7317432" cy="511812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278082788_6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620688"/>
            <a:ext cx="6552728" cy="561662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sk-ivan-chudo-yudo-0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548680"/>
            <a:ext cx="6336703" cy="597666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iva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332656"/>
            <a:ext cx="5256584" cy="619268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skazki-015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39630" y="476672"/>
            <a:ext cx="6716746" cy="604867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sk-ivan-chudo-yudo-0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76672"/>
            <a:ext cx="8352928" cy="583264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skazki-016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476672"/>
            <a:ext cx="7488832" cy="612068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</cp:revision>
  <dcterms:created xsi:type="dcterms:W3CDTF">2010-09-17T17:32:15Z</dcterms:created>
  <dcterms:modified xsi:type="dcterms:W3CDTF">2010-09-17T17:44:43Z</dcterms:modified>
</cp:coreProperties>
</file>