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44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9D86E-9EB5-49B5-A465-DB047849DBA6}" type="datetimeFigureOut">
              <a:rPr lang="ru-RU" smtClean="0"/>
              <a:t>17.09.2010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D3A25-DB44-4F30-B582-664E4782A2F4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9D86E-9EB5-49B5-A465-DB047849DBA6}" type="datetimeFigureOut">
              <a:rPr lang="ru-RU" smtClean="0"/>
              <a:t>17.09.2010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D3A25-DB44-4F30-B582-664E4782A2F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9D86E-9EB5-49B5-A465-DB047849DBA6}" type="datetimeFigureOut">
              <a:rPr lang="ru-RU" smtClean="0"/>
              <a:t>17.09.2010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D3A25-DB44-4F30-B582-664E4782A2F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9D86E-9EB5-49B5-A465-DB047849DBA6}" type="datetimeFigureOut">
              <a:rPr lang="ru-RU" smtClean="0"/>
              <a:t>17.09.2010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D3A25-DB44-4F30-B582-664E4782A2F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9D86E-9EB5-49B5-A465-DB047849DBA6}" type="datetimeFigureOut">
              <a:rPr lang="ru-RU" smtClean="0"/>
              <a:t>17.09.2010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D3A25-DB44-4F30-B582-664E4782A2F4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9D86E-9EB5-49B5-A465-DB047849DBA6}" type="datetimeFigureOut">
              <a:rPr lang="ru-RU" smtClean="0"/>
              <a:t>17.09.2010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D3A25-DB44-4F30-B582-664E4782A2F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9D86E-9EB5-49B5-A465-DB047849DBA6}" type="datetimeFigureOut">
              <a:rPr lang="ru-RU" smtClean="0"/>
              <a:t>17.09.2010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D3A25-DB44-4F30-B582-664E4782A2F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9D86E-9EB5-49B5-A465-DB047849DBA6}" type="datetimeFigureOut">
              <a:rPr lang="ru-RU" smtClean="0"/>
              <a:t>17.09.2010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EED3A25-DB44-4F30-B582-664E4782A2F4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9D86E-9EB5-49B5-A465-DB047849DBA6}" type="datetimeFigureOut">
              <a:rPr lang="ru-RU" smtClean="0"/>
              <a:t>17.09.2010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D3A25-DB44-4F30-B582-664E4782A2F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9D86E-9EB5-49B5-A465-DB047849DBA6}" type="datetimeFigureOut">
              <a:rPr lang="ru-RU" smtClean="0"/>
              <a:t>17.09.2010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AEED3A25-DB44-4F30-B582-664E4782A2F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C0E9D86E-9EB5-49B5-A465-DB047849DBA6}" type="datetimeFigureOut">
              <a:rPr lang="ru-RU" smtClean="0"/>
              <a:t>17.09.2010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D3A25-DB44-4F30-B582-664E4782A2F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C0E9D86E-9EB5-49B5-A465-DB047849DBA6}" type="datetimeFigureOut">
              <a:rPr lang="ru-RU" smtClean="0"/>
              <a:t>17.09.2010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AEED3A25-DB44-4F30-B582-664E4782A2F4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ransition>
    <p:wedge/>
  </p:transition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1234990988_ivanobl1.jpg"/>
          <p:cNvPicPr>
            <a:picLocks noGrp="1" noChangeAspect="1"/>
          </p:cNvPicPr>
          <p:nvPr>
            <p:ph idx="4294967295"/>
          </p:nvPr>
        </p:nvPicPr>
        <p:blipFill>
          <a:blip r:embed="rId2" cstate="print"/>
          <a:stretch>
            <a:fillRect/>
          </a:stretch>
        </p:blipFill>
        <p:spPr>
          <a:xfrm>
            <a:off x="1763688" y="404664"/>
            <a:ext cx="5400675" cy="6121400"/>
          </a:xfr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%F5%F3%E4%EE%E6%ED%E8%EA %C1%E5%EB%FC%F2%FE%EA%EE%E2 %EA%E0%F0%F2%E8%ED%E0 %C8%E2%E0%ED %E8 %EA%EE%EB%EE%E4%E5%F6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99592" y="188640"/>
            <a:ext cx="7056783" cy="648072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" name="Содержимое 7" descr="imgi27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979712" y="548680"/>
            <a:ext cx="5400600" cy="6120680"/>
          </a:xfr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Текст 5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" name="Содержимое 6" descr="skazki-0154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971600" y="836712"/>
            <a:ext cx="7317432" cy="5118124"/>
          </a:xfr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Содержимое 4" descr="1278082788_62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1187624" y="620688"/>
            <a:ext cx="6552728" cy="5616624"/>
          </a:xfr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Содержимое 4" descr="sk-ivan-chudo-yudo-06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1187624" y="548680"/>
            <a:ext cx="6336703" cy="5976664"/>
          </a:xfr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Содержимое 4" descr="ivan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1835696" y="332656"/>
            <a:ext cx="5256584" cy="6192688"/>
          </a:xfr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Содержимое 4" descr="skazki-0159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1239630" y="476672"/>
            <a:ext cx="6716746" cy="6048672"/>
          </a:xfr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Содержимое 4" descr="sk-ivan-chudo-yudo-03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395536" y="476672"/>
            <a:ext cx="8352928" cy="5832648"/>
          </a:xfr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Текст 5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" name="Содержимое 6" descr="skazki-0160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827584" y="476672"/>
            <a:ext cx="7488832" cy="6120680"/>
          </a:xfr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12</TotalTime>
  <Words>0</Words>
  <Application>Microsoft Office PowerPoint</Application>
  <PresentationFormat>Экран (4:3)</PresentationFormat>
  <Paragraphs>0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Техническая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2</cp:revision>
  <dcterms:created xsi:type="dcterms:W3CDTF">2010-09-17T17:32:15Z</dcterms:created>
  <dcterms:modified xsi:type="dcterms:W3CDTF">2010-09-17T17:44:43Z</dcterms:modified>
</cp:coreProperties>
</file>