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77" r:id="rId4"/>
    <p:sldId id="268" r:id="rId5"/>
    <p:sldId id="282" r:id="rId6"/>
    <p:sldId id="276" r:id="rId7"/>
    <p:sldId id="274" r:id="rId8"/>
    <p:sldId id="285" r:id="rId9"/>
    <p:sldId id="291" r:id="rId10"/>
    <p:sldId id="287" r:id="rId11"/>
    <p:sldId id="281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4" autoAdjust="0"/>
    <p:restoredTop sz="94660"/>
  </p:normalViewPr>
  <p:slideViewPr>
    <p:cSldViewPr>
      <p:cViewPr varScale="1">
        <p:scale>
          <a:sx n="86" d="100"/>
          <a:sy n="86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6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35.jpeg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4.jpeg"/><Relationship Id="rId5" Type="http://schemas.openxmlformats.org/officeDocument/2006/relationships/image" Target="../media/image9.png"/><Relationship Id="rId15" Type="http://schemas.openxmlformats.org/officeDocument/2006/relationships/image" Target="../media/image7.png"/><Relationship Id="rId10" Type="http://schemas.openxmlformats.org/officeDocument/2006/relationships/image" Target="../media/image33.jpe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8.jpeg"/><Relationship Id="rId10" Type="http://schemas.openxmlformats.org/officeDocument/2006/relationships/image" Target="../media/image11.png"/><Relationship Id="rId4" Type="http://schemas.openxmlformats.org/officeDocument/2006/relationships/image" Target="../media/image17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jpe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3.jpe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jpeg"/><Relationship Id="rId5" Type="http://schemas.openxmlformats.org/officeDocument/2006/relationships/image" Target="../media/image9.png"/><Relationship Id="rId15" Type="http://schemas.openxmlformats.org/officeDocument/2006/relationships/image" Target="../media/image25.jpeg"/><Relationship Id="rId10" Type="http://schemas.openxmlformats.org/officeDocument/2006/relationships/image" Target="../media/image21.jpe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jpeg"/><Relationship Id="rId5" Type="http://schemas.openxmlformats.org/officeDocument/2006/relationships/image" Target="../media/image9.png"/><Relationship Id="rId10" Type="http://schemas.openxmlformats.org/officeDocument/2006/relationships/image" Target="../media/image27.jpeg"/><Relationship Id="rId4" Type="http://schemas.openxmlformats.org/officeDocument/2006/relationships/image" Target="../media/image8.png"/><Relationship Id="rId9" Type="http://schemas.openxmlformats.org/officeDocument/2006/relationships/image" Target="../media/image26.jpe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9.jpe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2.jpe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12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0.jpe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фото для ПОСЛ ЗВ\P52600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9424" y="-55177"/>
            <a:ext cx="5184576" cy="6913177"/>
          </a:xfrm>
          <a:prstGeom prst="rect">
            <a:avLst/>
          </a:prstGeom>
          <a:noFill/>
        </p:spPr>
      </p:pic>
      <p:pic>
        <p:nvPicPr>
          <p:cNvPr id="4099" name="Picture 3" descr="C:\Users\Админ\Desktop\фото для ПОСЛ ЗВ\kzgdq6t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0"/>
            <a:ext cx="1656184" cy="16561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2348880"/>
            <a:ext cx="33233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  <a:cs typeface="Simplified Arabic Fixed" pitchFamily="49" charset="-78"/>
              </a:rPr>
              <a:t>ВЫПУСК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  <a:cs typeface="Simplified Arabic Fixed" pitchFamily="49" charset="-78"/>
              </a:rPr>
              <a:t>2012г.</a:t>
            </a:r>
            <a:endParaRPr lang="ru-RU" sz="6000" b="1" i="1" dirty="0">
              <a:solidFill>
                <a:srgbClr val="FF0000"/>
              </a:solidFill>
              <a:latin typeface="Monotype Corsiva" pitchFamily="66" charset="0"/>
              <a:cs typeface="Simplified Arabic Fixed" pitchFamily="49" charset="-78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3903065" cy="2204864"/>
            <a:chOff x="0" y="225705"/>
            <a:chExt cx="2483768" cy="1403095"/>
          </a:xfrm>
        </p:grpSpPr>
        <p:pic>
          <p:nvPicPr>
            <p:cNvPr id="6" name="Picture 4" descr="C:\Users\Админ\Desktop\фото для ПОСЛ ЗВ\last-bell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51520" y="836712"/>
              <a:ext cx="2232248" cy="792088"/>
            </a:xfrm>
            <a:prstGeom prst="rect">
              <a:avLst/>
            </a:prstGeom>
            <a:noFill/>
          </p:spPr>
        </p:pic>
        <p:pic>
          <p:nvPicPr>
            <p:cNvPr id="5" name="Picture 4" descr="C:\Users\Админ\Desktop\фото для ПОСЛ ЗВ\last-bell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0" y="225705"/>
              <a:ext cx="2483768" cy="827032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-35291" y="4365104"/>
            <a:ext cx="4084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А помните, какими мы были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маленькими и смешными…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32656"/>
              <a:ext cx="369952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0" name="Picture 10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5085184"/>
            <a:ext cx="1828080" cy="1556792"/>
          </a:xfrm>
          <a:prstGeom prst="rect">
            <a:avLst/>
          </a:prstGeom>
          <a:noFill/>
        </p:spPr>
      </p:pic>
      <p:pic>
        <p:nvPicPr>
          <p:cNvPr id="5131" name="Picture 11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8158" y="3972619"/>
            <a:ext cx="3045842" cy="2885381"/>
          </a:xfrm>
          <a:prstGeom prst="rect">
            <a:avLst/>
          </a:prstGeom>
          <a:noFill/>
        </p:spPr>
      </p:pic>
      <p:pic>
        <p:nvPicPr>
          <p:cNvPr id="5135" name="Picture 15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478447">
            <a:off x="8052529" y="1796427"/>
            <a:ext cx="1233672" cy="385270"/>
          </a:xfrm>
          <a:prstGeom prst="rect">
            <a:avLst/>
          </a:prstGeom>
          <a:noFill/>
        </p:spPr>
      </p:pic>
      <p:pic>
        <p:nvPicPr>
          <p:cNvPr id="5136" name="Picture 16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436240">
            <a:off x="7935449" y="648888"/>
            <a:ext cx="1449524" cy="693224"/>
          </a:xfrm>
          <a:prstGeom prst="rect">
            <a:avLst/>
          </a:prstGeom>
          <a:noFill/>
        </p:spPr>
      </p:pic>
      <p:pic>
        <p:nvPicPr>
          <p:cNvPr id="5139" name="Picture 19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919864" y="2420888"/>
            <a:ext cx="1224136" cy="1307330"/>
          </a:xfrm>
          <a:prstGeom prst="rect">
            <a:avLst/>
          </a:prstGeom>
          <a:noFill/>
        </p:spPr>
      </p:pic>
      <p:pic>
        <p:nvPicPr>
          <p:cNvPr id="5137" name="Picture 17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1785080">
            <a:off x="6504494" y="117488"/>
            <a:ext cx="986937" cy="1078500"/>
          </a:xfrm>
          <a:prstGeom prst="rect">
            <a:avLst/>
          </a:prstGeom>
          <a:noFill/>
        </p:spPr>
      </p:pic>
      <p:pic>
        <p:nvPicPr>
          <p:cNvPr id="12294" name="Picture 6" descr="M:\из шк фото\S7002679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627784" y="332656"/>
            <a:ext cx="3474386" cy="4032447"/>
          </a:xfrm>
          <a:prstGeom prst="rect">
            <a:avLst/>
          </a:prstGeom>
          <a:noFill/>
        </p:spPr>
      </p:pic>
      <p:pic>
        <p:nvPicPr>
          <p:cNvPr id="12293" name="Picture 5" descr="M:\из шк фото\S700264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092564" y="332656"/>
            <a:ext cx="4270000" cy="4032448"/>
          </a:xfrm>
          <a:prstGeom prst="rect">
            <a:avLst/>
          </a:prstGeom>
          <a:noFill/>
        </p:spPr>
      </p:pic>
      <p:pic>
        <p:nvPicPr>
          <p:cNvPr id="12295" name="Picture 7" descr="M:\из шк фото\S7002580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123728" y="332656"/>
            <a:ext cx="4320480" cy="4032448"/>
          </a:xfrm>
          <a:prstGeom prst="rect">
            <a:avLst/>
          </a:prstGeom>
          <a:noFill/>
        </p:spPr>
      </p:pic>
      <p:pic>
        <p:nvPicPr>
          <p:cNvPr id="12296" name="Picture 8" descr="M:\из шк фото\S7002540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123728" y="332656"/>
            <a:ext cx="4320480" cy="4032448"/>
          </a:xfrm>
          <a:prstGeom prst="rect">
            <a:avLst/>
          </a:prstGeom>
          <a:noFill/>
        </p:spPr>
      </p:pic>
      <p:pic>
        <p:nvPicPr>
          <p:cNvPr id="5132" name="Picture 12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79512" y="3998341"/>
            <a:ext cx="2736304" cy="2859659"/>
          </a:xfrm>
          <a:prstGeom prst="rect">
            <a:avLst/>
          </a:prstGeom>
          <a:noFill/>
        </p:spPr>
      </p:pic>
      <p:pic>
        <p:nvPicPr>
          <p:cNvPr id="5129" name="Picture 9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843808" y="4365104"/>
            <a:ext cx="1258432" cy="2492896"/>
          </a:xfrm>
          <a:prstGeom prst="rect">
            <a:avLst/>
          </a:prstGeom>
          <a:noFill/>
        </p:spPr>
      </p:pic>
      <p:pic>
        <p:nvPicPr>
          <p:cNvPr id="5134" name="Picture 14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 rot="2982182">
            <a:off x="6221174" y="4348141"/>
            <a:ext cx="618279" cy="102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smile57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pic>
        <p:nvPicPr>
          <p:cNvPr id="9" name="Picture 2" descr="C:\Users\Админ\Desktop\фото для ПОСЛ ЗВ\трудовая практика 5 класс 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88640"/>
            <a:ext cx="5076056" cy="3429000"/>
          </a:xfrm>
          <a:prstGeom prst="rect">
            <a:avLst/>
          </a:prstGeom>
          <a:noFill/>
        </p:spPr>
      </p:pic>
      <p:pic>
        <p:nvPicPr>
          <p:cNvPr id="11" name="Picture 5" descr="C:\Users\Админ\Desktop\фото для ПОСЛ ЗВ\трудовая практика 5 класс 0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1700808"/>
            <a:ext cx="2699792" cy="3370256"/>
          </a:xfrm>
          <a:prstGeom prst="rect">
            <a:avLst/>
          </a:prstGeom>
          <a:noFill/>
        </p:spPr>
      </p:pic>
      <p:pic>
        <p:nvPicPr>
          <p:cNvPr id="12" name="Picture 3" descr="C:\Users\Админ\Desktop\фото для ПОСЛ ЗВ\трудовая практика 5 класс 0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63688" y="3933056"/>
            <a:ext cx="278206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фото для ПОСЛ ЗВ\S10522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Админ\Desktop\фото для ПОСЛ ЗВ\0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8032" y="332656"/>
            <a:ext cx="7344816" cy="5144071"/>
          </a:xfrm>
          <a:prstGeom prst="rect">
            <a:avLst/>
          </a:prstGeom>
          <a:noFill/>
        </p:spPr>
      </p:pic>
      <p:pic>
        <p:nvPicPr>
          <p:cNvPr id="5129" name="Picture 9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4365104"/>
            <a:ext cx="1258432" cy="2492896"/>
          </a:xfrm>
          <a:prstGeom prst="rect">
            <a:avLst/>
          </a:prstGeom>
          <a:noFill/>
        </p:spPr>
      </p:pic>
      <p:pic>
        <p:nvPicPr>
          <p:cNvPr id="5130" name="Picture 10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5085184"/>
            <a:ext cx="1828080" cy="1556792"/>
          </a:xfrm>
          <a:prstGeom prst="rect">
            <a:avLst/>
          </a:prstGeom>
          <a:noFill/>
        </p:spPr>
      </p:pic>
      <p:pic>
        <p:nvPicPr>
          <p:cNvPr id="5131" name="Picture 11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8158" y="3972619"/>
            <a:ext cx="3045842" cy="2885381"/>
          </a:xfrm>
          <a:prstGeom prst="rect">
            <a:avLst/>
          </a:prstGeom>
          <a:noFill/>
        </p:spPr>
      </p:pic>
      <p:pic>
        <p:nvPicPr>
          <p:cNvPr id="5132" name="Picture 12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3998341"/>
            <a:ext cx="2736304" cy="2859659"/>
          </a:xfrm>
          <a:prstGeom prst="rect">
            <a:avLst/>
          </a:prstGeom>
          <a:noFill/>
        </p:spPr>
      </p:pic>
      <p:pic>
        <p:nvPicPr>
          <p:cNvPr id="5134" name="Picture 14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982182">
            <a:off x="6221174" y="4348141"/>
            <a:ext cx="618279" cy="1023272"/>
          </a:xfrm>
          <a:prstGeom prst="rect">
            <a:avLst/>
          </a:prstGeom>
          <a:noFill/>
        </p:spPr>
      </p:pic>
      <p:pic>
        <p:nvPicPr>
          <p:cNvPr id="5135" name="Picture 15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478447">
            <a:off x="8052529" y="1796427"/>
            <a:ext cx="1233672" cy="385270"/>
          </a:xfrm>
          <a:prstGeom prst="rect">
            <a:avLst/>
          </a:prstGeom>
          <a:noFill/>
        </p:spPr>
      </p:pic>
      <p:pic>
        <p:nvPicPr>
          <p:cNvPr id="5136" name="Picture 16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2436240">
            <a:off x="7935449" y="648888"/>
            <a:ext cx="1449524" cy="693224"/>
          </a:xfrm>
          <a:prstGeom prst="rect">
            <a:avLst/>
          </a:prstGeom>
          <a:noFill/>
        </p:spPr>
      </p:pic>
      <p:pic>
        <p:nvPicPr>
          <p:cNvPr id="5137" name="Picture 17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1785080">
            <a:off x="6144453" y="117487"/>
            <a:ext cx="986937" cy="1078500"/>
          </a:xfrm>
          <a:prstGeom prst="rect">
            <a:avLst/>
          </a:prstGeom>
          <a:noFill/>
        </p:spPr>
      </p:pic>
      <p:pic>
        <p:nvPicPr>
          <p:cNvPr id="5139" name="Picture 19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919864" y="2420888"/>
            <a:ext cx="1224136" cy="1307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2656"/>
            <a:ext cx="36995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M:\из шк фото\субботник 0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332656"/>
            <a:ext cx="4427984" cy="4142041"/>
          </a:xfrm>
          <a:prstGeom prst="rect">
            <a:avLst/>
          </a:prstGeom>
          <a:noFill/>
        </p:spPr>
      </p:pic>
      <p:pic>
        <p:nvPicPr>
          <p:cNvPr id="9218" name="Picture 2" descr="M:\из шк фото\отчетный концерт 0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9632" y="260648"/>
            <a:ext cx="6054066" cy="4248472"/>
          </a:xfrm>
          <a:prstGeom prst="rect">
            <a:avLst/>
          </a:prstGeom>
          <a:noFill/>
        </p:spPr>
      </p:pic>
      <p:pic>
        <p:nvPicPr>
          <p:cNvPr id="5129" name="Picture 9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43808" y="4365104"/>
            <a:ext cx="1258432" cy="2492896"/>
          </a:xfrm>
          <a:prstGeom prst="rect">
            <a:avLst/>
          </a:prstGeom>
          <a:noFill/>
        </p:spPr>
      </p:pic>
      <p:pic>
        <p:nvPicPr>
          <p:cNvPr id="5130" name="Picture 10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3968" y="5085184"/>
            <a:ext cx="1828080" cy="1556792"/>
          </a:xfrm>
          <a:prstGeom prst="rect">
            <a:avLst/>
          </a:prstGeom>
          <a:noFill/>
        </p:spPr>
      </p:pic>
      <p:pic>
        <p:nvPicPr>
          <p:cNvPr id="5131" name="Picture 11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98158" y="3972619"/>
            <a:ext cx="3045842" cy="2885381"/>
          </a:xfrm>
          <a:prstGeom prst="rect">
            <a:avLst/>
          </a:prstGeom>
          <a:noFill/>
        </p:spPr>
      </p:pic>
      <p:pic>
        <p:nvPicPr>
          <p:cNvPr id="5132" name="Picture 12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9512" y="3998341"/>
            <a:ext cx="2736304" cy="2859659"/>
          </a:xfrm>
          <a:prstGeom prst="rect">
            <a:avLst/>
          </a:prstGeom>
          <a:noFill/>
        </p:spPr>
      </p:pic>
      <p:pic>
        <p:nvPicPr>
          <p:cNvPr id="5134" name="Picture 14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2982182">
            <a:off x="6221174" y="4348141"/>
            <a:ext cx="618279" cy="1023272"/>
          </a:xfrm>
          <a:prstGeom prst="rect">
            <a:avLst/>
          </a:prstGeom>
          <a:noFill/>
        </p:spPr>
      </p:pic>
      <p:pic>
        <p:nvPicPr>
          <p:cNvPr id="5135" name="Picture 15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478447">
            <a:off x="8052529" y="1796427"/>
            <a:ext cx="1233672" cy="385270"/>
          </a:xfrm>
          <a:prstGeom prst="rect">
            <a:avLst/>
          </a:prstGeom>
          <a:noFill/>
        </p:spPr>
      </p:pic>
      <p:pic>
        <p:nvPicPr>
          <p:cNvPr id="5136" name="Picture 16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2436240">
            <a:off x="7935449" y="648888"/>
            <a:ext cx="1449524" cy="693224"/>
          </a:xfrm>
          <a:prstGeom prst="rect">
            <a:avLst/>
          </a:prstGeom>
          <a:noFill/>
        </p:spPr>
      </p:pic>
      <p:pic>
        <p:nvPicPr>
          <p:cNvPr id="5139" name="Picture 19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919864" y="2420888"/>
            <a:ext cx="1224136" cy="1307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Админ\Desktop\фото для ПОСЛ ЗВ\img0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6210005" cy="4320480"/>
          </a:xfrm>
          <a:prstGeom prst="rect">
            <a:avLst/>
          </a:prstGeom>
          <a:noFill/>
        </p:spPr>
      </p:pic>
      <p:pic>
        <p:nvPicPr>
          <p:cNvPr id="5129" name="Picture 9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4365104"/>
            <a:ext cx="1258432" cy="2492896"/>
          </a:xfrm>
          <a:prstGeom prst="rect">
            <a:avLst/>
          </a:prstGeom>
          <a:noFill/>
        </p:spPr>
      </p:pic>
      <p:pic>
        <p:nvPicPr>
          <p:cNvPr id="5130" name="Picture 10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5085184"/>
            <a:ext cx="1828080" cy="1556792"/>
          </a:xfrm>
          <a:prstGeom prst="rect">
            <a:avLst/>
          </a:prstGeom>
          <a:noFill/>
        </p:spPr>
      </p:pic>
      <p:pic>
        <p:nvPicPr>
          <p:cNvPr id="5131" name="Picture 11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98158" y="3972619"/>
            <a:ext cx="3045842" cy="2885381"/>
          </a:xfrm>
          <a:prstGeom prst="rect">
            <a:avLst/>
          </a:prstGeom>
          <a:noFill/>
        </p:spPr>
      </p:pic>
      <p:pic>
        <p:nvPicPr>
          <p:cNvPr id="5132" name="Picture 12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3998341"/>
            <a:ext cx="2736304" cy="2859659"/>
          </a:xfrm>
          <a:prstGeom prst="rect">
            <a:avLst/>
          </a:prstGeom>
          <a:noFill/>
        </p:spPr>
      </p:pic>
      <p:pic>
        <p:nvPicPr>
          <p:cNvPr id="5134" name="Picture 14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982182">
            <a:off x="6221174" y="4348141"/>
            <a:ext cx="618279" cy="1023272"/>
          </a:xfrm>
          <a:prstGeom prst="rect">
            <a:avLst/>
          </a:prstGeom>
          <a:noFill/>
        </p:spPr>
      </p:pic>
      <p:pic>
        <p:nvPicPr>
          <p:cNvPr id="5135" name="Picture 15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478447">
            <a:off x="8052529" y="1796427"/>
            <a:ext cx="1233672" cy="385270"/>
          </a:xfrm>
          <a:prstGeom prst="rect">
            <a:avLst/>
          </a:prstGeom>
          <a:noFill/>
        </p:spPr>
      </p:pic>
      <p:pic>
        <p:nvPicPr>
          <p:cNvPr id="5136" name="Picture 16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2436240">
            <a:off x="7935449" y="648888"/>
            <a:ext cx="1449524" cy="693224"/>
          </a:xfrm>
          <a:prstGeom prst="rect">
            <a:avLst/>
          </a:prstGeom>
          <a:noFill/>
        </p:spPr>
      </p:pic>
      <p:pic>
        <p:nvPicPr>
          <p:cNvPr id="5137" name="Picture 17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1785080">
            <a:off x="6144453" y="117487"/>
            <a:ext cx="986937" cy="1078500"/>
          </a:xfrm>
          <a:prstGeom prst="rect">
            <a:avLst/>
          </a:prstGeom>
          <a:noFill/>
        </p:spPr>
      </p:pic>
      <p:pic>
        <p:nvPicPr>
          <p:cNvPr id="5139" name="Picture 19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919864" y="2420888"/>
            <a:ext cx="1224136" cy="130733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9552" y="332656"/>
            <a:ext cx="2026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На уроке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32656"/>
              <a:ext cx="369952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0" name="Picture 10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5085184"/>
            <a:ext cx="1828080" cy="1556792"/>
          </a:xfrm>
          <a:prstGeom prst="rect">
            <a:avLst/>
          </a:prstGeom>
          <a:noFill/>
        </p:spPr>
      </p:pic>
      <p:pic>
        <p:nvPicPr>
          <p:cNvPr id="5131" name="Picture 11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8158" y="3972619"/>
            <a:ext cx="3045842" cy="2885381"/>
          </a:xfrm>
          <a:prstGeom prst="rect">
            <a:avLst/>
          </a:prstGeom>
          <a:noFill/>
        </p:spPr>
      </p:pic>
      <p:pic>
        <p:nvPicPr>
          <p:cNvPr id="5134" name="Picture 14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982182">
            <a:off x="6221174" y="4348141"/>
            <a:ext cx="618279" cy="1023272"/>
          </a:xfrm>
          <a:prstGeom prst="rect">
            <a:avLst/>
          </a:prstGeom>
          <a:noFill/>
        </p:spPr>
      </p:pic>
      <p:pic>
        <p:nvPicPr>
          <p:cNvPr id="5135" name="Picture 15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478447">
            <a:off x="8052529" y="1796427"/>
            <a:ext cx="1233672" cy="385270"/>
          </a:xfrm>
          <a:prstGeom prst="rect">
            <a:avLst/>
          </a:prstGeom>
          <a:noFill/>
        </p:spPr>
      </p:pic>
      <p:pic>
        <p:nvPicPr>
          <p:cNvPr id="5136" name="Picture 16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436240">
            <a:off x="7935449" y="648888"/>
            <a:ext cx="1449524" cy="693224"/>
          </a:xfrm>
          <a:prstGeom prst="rect">
            <a:avLst/>
          </a:prstGeom>
          <a:noFill/>
        </p:spPr>
      </p:pic>
      <p:pic>
        <p:nvPicPr>
          <p:cNvPr id="5139" name="Picture 19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919864" y="2420888"/>
            <a:ext cx="1224136" cy="1307330"/>
          </a:xfrm>
          <a:prstGeom prst="rect">
            <a:avLst/>
          </a:prstGeom>
          <a:noFill/>
        </p:spPr>
      </p:pic>
      <p:pic>
        <p:nvPicPr>
          <p:cNvPr id="5129" name="Picture 9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843808" y="4365104"/>
            <a:ext cx="1258432" cy="2492896"/>
          </a:xfrm>
          <a:prstGeom prst="rect">
            <a:avLst/>
          </a:prstGeom>
          <a:noFill/>
        </p:spPr>
      </p:pic>
      <p:pic>
        <p:nvPicPr>
          <p:cNvPr id="3074" name="Picture 2" descr="M:\фото для ПОСЛ ЗВ\S1050597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843808" y="332656"/>
            <a:ext cx="3384376" cy="4177346"/>
          </a:xfrm>
          <a:prstGeom prst="rect">
            <a:avLst/>
          </a:prstGeom>
          <a:noFill/>
        </p:spPr>
      </p:pic>
      <p:pic>
        <p:nvPicPr>
          <p:cNvPr id="5132" name="Picture 12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79512" y="3998341"/>
            <a:ext cx="2736304" cy="2859659"/>
          </a:xfrm>
          <a:prstGeom prst="rect">
            <a:avLst/>
          </a:prstGeom>
          <a:noFill/>
        </p:spPr>
      </p:pic>
      <p:pic>
        <p:nvPicPr>
          <p:cNvPr id="5137" name="Picture 17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11785080">
            <a:off x="6504494" y="117488"/>
            <a:ext cx="986937" cy="107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32656"/>
              <a:ext cx="369952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0" name="Picture 10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5085184"/>
            <a:ext cx="1828080" cy="1556792"/>
          </a:xfrm>
          <a:prstGeom prst="rect">
            <a:avLst/>
          </a:prstGeom>
          <a:noFill/>
        </p:spPr>
      </p:pic>
      <p:pic>
        <p:nvPicPr>
          <p:cNvPr id="5131" name="Picture 11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8158" y="3972619"/>
            <a:ext cx="3045842" cy="2885381"/>
          </a:xfrm>
          <a:prstGeom prst="rect">
            <a:avLst/>
          </a:prstGeom>
          <a:noFill/>
        </p:spPr>
      </p:pic>
      <p:pic>
        <p:nvPicPr>
          <p:cNvPr id="5134" name="Picture 14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982182">
            <a:off x="6221174" y="4348141"/>
            <a:ext cx="618279" cy="1023272"/>
          </a:xfrm>
          <a:prstGeom prst="rect">
            <a:avLst/>
          </a:prstGeom>
          <a:noFill/>
        </p:spPr>
      </p:pic>
      <p:pic>
        <p:nvPicPr>
          <p:cNvPr id="5135" name="Picture 15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478447">
            <a:off x="8052529" y="1796427"/>
            <a:ext cx="1233672" cy="385270"/>
          </a:xfrm>
          <a:prstGeom prst="rect">
            <a:avLst/>
          </a:prstGeom>
          <a:noFill/>
        </p:spPr>
      </p:pic>
      <p:pic>
        <p:nvPicPr>
          <p:cNvPr id="5136" name="Picture 16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436240">
            <a:off x="7935449" y="648888"/>
            <a:ext cx="1449524" cy="693224"/>
          </a:xfrm>
          <a:prstGeom prst="rect">
            <a:avLst/>
          </a:prstGeom>
          <a:noFill/>
        </p:spPr>
      </p:pic>
      <p:pic>
        <p:nvPicPr>
          <p:cNvPr id="5139" name="Picture 19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919864" y="2420888"/>
            <a:ext cx="1224136" cy="1307330"/>
          </a:xfrm>
          <a:prstGeom prst="rect">
            <a:avLst/>
          </a:prstGeom>
          <a:noFill/>
        </p:spPr>
      </p:pic>
      <p:pic>
        <p:nvPicPr>
          <p:cNvPr id="2050" name="Picture 2" descr="F:\фото для ПОСЛ ЗВ\P1010692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42909" y="428604"/>
            <a:ext cx="6313295" cy="4214842"/>
          </a:xfrm>
          <a:prstGeom prst="rect">
            <a:avLst/>
          </a:prstGeom>
          <a:noFill/>
        </p:spPr>
      </p:pic>
      <p:pic>
        <p:nvPicPr>
          <p:cNvPr id="2051" name="Picture 3" descr="F:\фото для ПОСЛ ЗВ\P101070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99592" y="692696"/>
            <a:ext cx="5760640" cy="3863083"/>
          </a:xfrm>
          <a:prstGeom prst="rect">
            <a:avLst/>
          </a:prstGeom>
          <a:noFill/>
          <a:ln w="285750">
            <a:solidFill>
              <a:schemeClr val="bg1">
                <a:lumMod val="85000"/>
              </a:schemeClr>
            </a:solidFill>
          </a:ln>
        </p:spPr>
      </p:pic>
      <p:pic>
        <p:nvPicPr>
          <p:cNvPr id="5129" name="Picture 9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843808" y="4365104"/>
            <a:ext cx="1258432" cy="2492896"/>
          </a:xfrm>
          <a:prstGeom prst="rect">
            <a:avLst/>
          </a:prstGeom>
          <a:noFill/>
        </p:spPr>
      </p:pic>
      <p:pic>
        <p:nvPicPr>
          <p:cNvPr id="16" name="Picture 2" descr="M:\фото для ПОСЛ ЗВ\P1010689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27584" y="692696"/>
            <a:ext cx="5909019" cy="3888432"/>
          </a:xfrm>
          <a:prstGeom prst="rect">
            <a:avLst/>
          </a:prstGeom>
          <a:noFill/>
        </p:spPr>
      </p:pic>
      <p:pic>
        <p:nvPicPr>
          <p:cNvPr id="17" name="Picture 2" descr="M:\фото для ПОСЛ ЗВ\P1010697.JPG"/>
          <p:cNvPicPr>
            <a:picLocks noChangeAspect="1" noChangeArrowheads="1"/>
          </p:cNvPicPr>
          <p:nvPr/>
        </p:nvPicPr>
        <p:blipFill>
          <a:blip r:embed="rId14" cstate="screen"/>
          <a:srcRect r="6300" b="3390"/>
          <a:stretch>
            <a:fillRect/>
          </a:stretch>
        </p:blipFill>
        <p:spPr bwMode="auto">
          <a:xfrm>
            <a:off x="755576" y="548680"/>
            <a:ext cx="5962768" cy="4104456"/>
          </a:xfrm>
          <a:prstGeom prst="rect">
            <a:avLst/>
          </a:prstGeom>
          <a:noFill/>
        </p:spPr>
      </p:pic>
      <p:pic>
        <p:nvPicPr>
          <p:cNvPr id="18" name="Picture 3" descr="M:\из шк фото\S1052210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55576" y="548680"/>
            <a:ext cx="5976664" cy="4307267"/>
          </a:xfrm>
          <a:prstGeom prst="rect">
            <a:avLst/>
          </a:prstGeom>
          <a:noFill/>
        </p:spPr>
      </p:pic>
      <p:pic>
        <p:nvPicPr>
          <p:cNvPr id="5132" name="Picture 12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79512" y="3998341"/>
            <a:ext cx="2736304" cy="2859659"/>
          </a:xfrm>
          <a:prstGeom prst="rect">
            <a:avLst/>
          </a:prstGeom>
          <a:noFill/>
        </p:spPr>
      </p:pic>
      <p:pic>
        <p:nvPicPr>
          <p:cNvPr id="5137" name="Picture 17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 rot="11785080">
            <a:off x="6432486" y="117488"/>
            <a:ext cx="986937" cy="107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" name="Picture 2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32656"/>
              <a:ext cx="369952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0" name="Picture 10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5085184"/>
            <a:ext cx="1828080" cy="1556792"/>
          </a:xfrm>
          <a:prstGeom prst="rect">
            <a:avLst/>
          </a:prstGeom>
          <a:noFill/>
        </p:spPr>
      </p:pic>
      <p:pic>
        <p:nvPicPr>
          <p:cNvPr id="5131" name="Picture 11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8158" y="3972619"/>
            <a:ext cx="3045842" cy="2885381"/>
          </a:xfrm>
          <a:prstGeom prst="rect">
            <a:avLst/>
          </a:prstGeom>
          <a:noFill/>
        </p:spPr>
      </p:pic>
      <p:pic>
        <p:nvPicPr>
          <p:cNvPr id="5135" name="Picture 15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478447">
            <a:off x="8052529" y="1796427"/>
            <a:ext cx="1233672" cy="385270"/>
          </a:xfrm>
          <a:prstGeom prst="rect">
            <a:avLst/>
          </a:prstGeom>
          <a:noFill/>
        </p:spPr>
      </p:pic>
      <p:pic>
        <p:nvPicPr>
          <p:cNvPr id="5136" name="Picture 16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436240">
            <a:off x="7935449" y="648888"/>
            <a:ext cx="1449524" cy="693224"/>
          </a:xfrm>
          <a:prstGeom prst="rect">
            <a:avLst/>
          </a:prstGeom>
          <a:noFill/>
        </p:spPr>
      </p:pic>
      <p:pic>
        <p:nvPicPr>
          <p:cNvPr id="5139" name="Picture 19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919864" y="2420888"/>
            <a:ext cx="1224136" cy="1307330"/>
          </a:xfrm>
          <a:prstGeom prst="rect">
            <a:avLst/>
          </a:prstGeom>
          <a:noFill/>
        </p:spPr>
      </p:pic>
      <p:pic>
        <p:nvPicPr>
          <p:cNvPr id="1026" name="Picture 2" descr="F:\фото для ПОСЛ ЗВ\S105066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56363" y="500042"/>
            <a:ext cx="6044463" cy="414340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85786" y="-214338"/>
            <a:ext cx="5191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Смотр строя и песни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F:\фото для ПОСЛ ЗВ\S105067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536" y="476672"/>
            <a:ext cx="7173507" cy="4179123"/>
          </a:xfrm>
          <a:prstGeom prst="rect">
            <a:avLst/>
          </a:prstGeom>
          <a:noFill/>
        </p:spPr>
      </p:pic>
      <p:pic>
        <p:nvPicPr>
          <p:cNvPr id="1029" name="Picture 5" descr="F:\фото для ПОСЛ ЗВ\S1050690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95536" y="476672"/>
            <a:ext cx="7143800" cy="4304140"/>
          </a:xfrm>
          <a:prstGeom prst="rect">
            <a:avLst/>
          </a:prstGeom>
          <a:noFill/>
        </p:spPr>
      </p:pic>
      <p:pic>
        <p:nvPicPr>
          <p:cNvPr id="5132" name="Picture 12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79512" y="3998341"/>
            <a:ext cx="2736304" cy="2859659"/>
          </a:xfrm>
          <a:prstGeom prst="rect">
            <a:avLst/>
          </a:prstGeom>
          <a:noFill/>
        </p:spPr>
      </p:pic>
      <p:pic>
        <p:nvPicPr>
          <p:cNvPr id="5129" name="Picture 9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843808" y="4365104"/>
            <a:ext cx="1258432" cy="2492896"/>
          </a:xfrm>
          <a:prstGeom prst="rect">
            <a:avLst/>
          </a:prstGeom>
          <a:noFill/>
        </p:spPr>
      </p:pic>
      <p:pic>
        <p:nvPicPr>
          <p:cNvPr id="5134" name="Picture 14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2982182">
            <a:off x="6221174" y="4348141"/>
            <a:ext cx="618279" cy="102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32656"/>
              <a:ext cx="369952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0" name="Picture 10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5085184"/>
            <a:ext cx="1828080" cy="1556792"/>
          </a:xfrm>
          <a:prstGeom prst="rect">
            <a:avLst/>
          </a:prstGeom>
          <a:noFill/>
        </p:spPr>
      </p:pic>
      <p:pic>
        <p:nvPicPr>
          <p:cNvPr id="5131" name="Picture 11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8158" y="3972619"/>
            <a:ext cx="3045842" cy="2885381"/>
          </a:xfrm>
          <a:prstGeom prst="rect">
            <a:avLst/>
          </a:prstGeom>
          <a:noFill/>
        </p:spPr>
      </p:pic>
      <p:pic>
        <p:nvPicPr>
          <p:cNvPr id="5134" name="Picture 14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982182">
            <a:off x="6221174" y="4348141"/>
            <a:ext cx="618279" cy="1023272"/>
          </a:xfrm>
          <a:prstGeom prst="rect">
            <a:avLst/>
          </a:prstGeom>
          <a:noFill/>
        </p:spPr>
      </p:pic>
      <p:pic>
        <p:nvPicPr>
          <p:cNvPr id="5135" name="Picture 15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478447">
            <a:off x="8052529" y="1796427"/>
            <a:ext cx="1233672" cy="385270"/>
          </a:xfrm>
          <a:prstGeom prst="rect">
            <a:avLst/>
          </a:prstGeom>
          <a:noFill/>
        </p:spPr>
      </p:pic>
      <p:pic>
        <p:nvPicPr>
          <p:cNvPr id="5136" name="Picture 16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436240">
            <a:off x="7935449" y="648888"/>
            <a:ext cx="1449524" cy="693224"/>
          </a:xfrm>
          <a:prstGeom prst="rect">
            <a:avLst/>
          </a:prstGeom>
          <a:noFill/>
        </p:spPr>
      </p:pic>
      <p:pic>
        <p:nvPicPr>
          <p:cNvPr id="5139" name="Picture 19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919864" y="2420888"/>
            <a:ext cx="1224136" cy="1307330"/>
          </a:xfrm>
          <a:prstGeom prst="rect">
            <a:avLst/>
          </a:prstGeom>
          <a:noFill/>
        </p:spPr>
      </p:pic>
      <p:pic>
        <p:nvPicPr>
          <p:cNvPr id="5129" name="Picture 9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843808" y="4365104"/>
            <a:ext cx="1258432" cy="2492896"/>
          </a:xfrm>
          <a:prstGeom prst="rect">
            <a:avLst/>
          </a:prstGeom>
          <a:noFill/>
        </p:spPr>
      </p:pic>
      <p:pic>
        <p:nvPicPr>
          <p:cNvPr id="6146" name="Picture 2" descr="M:\из шк фото\отчетный концерт 027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67544" y="404664"/>
            <a:ext cx="6320256" cy="3893769"/>
          </a:xfrm>
          <a:prstGeom prst="rect">
            <a:avLst/>
          </a:prstGeom>
          <a:noFill/>
        </p:spPr>
      </p:pic>
      <p:pic>
        <p:nvPicPr>
          <p:cNvPr id="5137" name="Picture 17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11785080">
            <a:off x="6504494" y="117488"/>
            <a:ext cx="986937" cy="1078500"/>
          </a:xfrm>
          <a:prstGeom prst="rect">
            <a:avLst/>
          </a:prstGeom>
          <a:noFill/>
        </p:spPr>
      </p:pic>
      <p:pic>
        <p:nvPicPr>
          <p:cNvPr id="5132" name="Picture 12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79512" y="3998341"/>
            <a:ext cx="2736304" cy="2859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6" name="Picture 2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32656"/>
              <a:ext cx="369952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0" name="Picture 10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5085184"/>
            <a:ext cx="1828080" cy="1556792"/>
          </a:xfrm>
          <a:prstGeom prst="rect">
            <a:avLst/>
          </a:prstGeom>
          <a:noFill/>
        </p:spPr>
      </p:pic>
      <p:pic>
        <p:nvPicPr>
          <p:cNvPr id="5131" name="Picture 11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8158" y="3972619"/>
            <a:ext cx="3045842" cy="2885381"/>
          </a:xfrm>
          <a:prstGeom prst="rect">
            <a:avLst/>
          </a:prstGeom>
          <a:noFill/>
        </p:spPr>
      </p:pic>
      <p:pic>
        <p:nvPicPr>
          <p:cNvPr id="5134" name="Picture 14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982182">
            <a:off x="6221174" y="4348141"/>
            <a:ext cx="618279" cy="1023272"/>
          </a:xfrm>
          <a:prstGeom prst="rect">
            <a:avLst/>
          </a:prstGeom>
          <a:noFill/>
        </p:spPr>
      </p:pic>
      <p:pic>
        <p:nvPicPr>
          <p:cNvPr id="5135" name="Picture 15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478447">
            <a:off x="8052529" y="1796427"/>
            <a:ext cx="1233672" cy="385270"/>
          </a:xfrm>
          <a:prstGeom prst="rect">
            <a:avLst/>
          </a:prstGeom>
          <a:noFill/>
        </p:spPr>
      </p:pic>
      <p:pic>
        <p:nvPicPr>
          <p:cNvPr id="5136" name="Picture 16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436240">
            <a:off x="7935449" y="648888"/>
            <a:ext cx="1449524" cy="693224"/>
          </a:xfrm>
          <a:prstGeom prst="rect">
            <a:avLst/>
          </a:prstGeom>
          <a:noFill/>
        </p:spPr>
      </p:pic>
      <p:pic>
        <p:nvPicPr>
          <p:cNvPr id="5139" name="Picture 19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919864" y="2420888"/>
            <a:ext cx="1224136" cy="1307330"/>
          </a:xfrm>
          <a:prstGeom prst="rect">
            <a:avLst/>
          </a:prstGeom>
          <a:noFill/>
        </p:spPr>
      </p:pic>
      <p:pic>
        <p:nvPicPr>
          <p:cNvPr id="5129" name="Picture 9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843808" y="4365104"/>
            <a:ext cx="1258432" cy="2492896"/>
          </a:xfrm>
          <a:prstGeom prst="rect">
            <a:avLst/>
          </a:prstGeom>
          <a:noFill/>
        </p:spPr>
      </p:pic>
      <p:pic>
        <p:nvPicPr>
          <p:cNvPr id="11267" name="Picture 3" descr="M:\из шк фото\S7002553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15616" y="332656"/>
            <a:ext cx="5760640" cy="3970701"/>
          </a:xfrm>
          <a:prstGeom prst="rect">
            <a:avLst/>
          </a:prstGeom>
          <a:noFill/>
        </p:spPr>
      </p:pic>
      <p:pic>
        <p:nvPicPr>
          <p:cNvPr id="11269" name="Picture 5" descr="M:\из шк фото\S7002744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115616" y="332656"/>
            <a:ext cx="5760640" cy="4032448"/>
          </a:xfrm>
          <a:prstGeom prst="rect">
            <a:avLst/>
          </a:prstGeom>
          <a:noFill/>
        </p:spPr>
      </p:pic>
      <p:pic>
        <p:nvPicPr>
          <p:cNvPr id="11270" name="Picture 6" descr="M:\из шк фото\S7002747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043608" y="332656"/>
            <a:ext cx="5832648" cy="4023066"/>
          </a:xfrm>
          <a:prstGeom prst="rect">
            <a:avLst/>
          </a:prstGeom>
          <a:noFill/>
        </p:spPr>
      </p:pic>
      <p:pic>
        <p:nvPicPr>
          <p:cNvPr id="5132" name="Picture 12" descr="M:\фото для ПОСЛ ЗВ\рамки\0_6fbae_5c62f359_L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79512" y="3998341"/>
            <a:ext cx="2736304" cy="2859659"/>
          </a:xfrm>
          <a:prstGeom prst="rect">
            <a:avLst/>
          </a:prstGeom>
          <a:noFill/>
        </p:spPr>
      </p:pic>
      <p:pic>
        <p:nvPicPr>
          <p:cNvPr id="5137" name="Picture 17" descr="M:\фото для ПОСЛ ЗВ\рамки\0_6d51c_36ac9e17_XL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rot="11785080">
            <a:off x="6504494" y="117488"/>
            <a:ext cx="986937" cy="107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19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55</cp:revision>
  <dcterms:created xsi:type="dcterms:W3CDTF">2012-05-17T16:25:59Z</dcterms:created>
  <dcterms:modified xsi:type="dcterms:W3CDTF">2012-06-04T18:57:35Z</dcterms:modified>
</cp:coreProperties>
</file>