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CB851FC-8E66-4478-A7C9-25270F1C3B43}" type="datetimeFigureOut">
              <a:rPr lang="ru-RU" smtClean="0"/>
              <a:t>04.04.2014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8ABD9B3-F752-479E-A7C0-1ACA5DFDB56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851FC-8E66-4478-A7C9-25270F1C3B43}" type="datetimeFigureOut">
              <a:rPr lang="ru-RU" smtClean="0"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BD9B3-F752-479E-A7C0-1ACA5DFDB5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851FC-8E66-4478-A7C9-25270F1C3B43}" type="datetimeFigureOut">
              <a:rPr lang="ru-RU" smtClean="0"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BD9B3-F752-479E-A7C0-1ACA5DFDB5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851FC-8E66-4478-A7C9-25270F1C3B43}" type="datetimeFigureOut">
              <a:rPr lang="ru-RU" smtClean="0"/>
              <a:t>04.04.2014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BD9B3-F752-479E-A7C0-1ACA5DFDB5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CB851FC-8E66-4478-A7C9-25270F1C3B43}" type="datetimeFigureOut">
              <a:rPr lang="ru-RU" smtClean="0"/>
              <a:t>04.04.2014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8ABD9B3-F752-479E-A7C0-1ACA5DFDB56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851FC-8E66-4478-A7C9-25270F1C3B43}" type="datetimeFigureOut">
              <a:rPr lang="ru-RU" smtClean="0"/>
              <a:t>04.04.2014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8ABD9B3-F752-479E-A7C0-1ACA5DFDB56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851FC-8E66-4478-A7C9-25270F1C3B43}" type="datetimeFigureOut">
              <a:rPr lang="ru-RU" smtClean="0"/>
              <a:t>04.04.2014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8ABD9B3-F752-479E-A7C0-1ACA5DFDB5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851FC-8E66-4478-A7C9-25270F1C3B43}" type="datetimeFigureOut">
              <a:rPr lang="ru-RU" smtClean="0"/>
              <a:t>04.04.2014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BD9B3-F752-479E-A7C0-1ACA5DFDB56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CB851FC-8E66-4478-A7C9-25270F1C3B43}" type="datetimeFigureOut">
              <a:rPr lang="ru-RU" smtClean="0"/>
              <a:t>04.04.2014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ABD9B3-F752-479E-A7C0-1ACA5DFDB5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CB851FC-8E66-4478-A7C9-25270F1C3B43}" type="datetimeFigureOut">
              <a:rPr lang="ru-RU" smtClean="0"/>
              <a:t>04.04.2014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8ABD9B3-F752-479E-A7C0-1ACA5DFDB56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CB851FC-8E66-4478-A7C9-25270F1C3B43}" type="datetimeFigureOut">
              <a:rPr lang="ru-RU" smtClean="0"/>
              <a:t>04.04.2014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8ABD9B3-F752-479E-A7C0-1ACA5DFDB56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8CB851FC-8E66-4478-A7C9-25270F1C3B43}" type="datetimeFigureOut">
              <a:rPr lang="ru-RU" smtClean="0"/>
              <a:t>04.04.2014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8ABD9B3-F752-479E-A7C0-1ACA5DFDB56B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332656"/>
            <a:ext cx="6696744" cy="156966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00"/>
                </a:solidFill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Облик Ленинграда – зеркало эпохи </a:t>
            </a:r>
            <a:endParaRPr lang="ru-RU" sz="4800" b="1" dirty="0">
              <a:solidFill>
                <a:srgbClr val="000000"/>
              </a:solidFill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Рисунок 4" descr="плакат.jpg"/>
          <p:cNvPicPr>
            <a:picLocks noChangeAspect="1"/>
          </p:cNvPicPr>
          <p:nvPr/>
        </p:nvPicPr>
        <p:blipFill>
          <a:blip r:embed="rId2" cstate="print"/>
          <a:srcRect l="2239" t="1426" r="5970" b="2022"/>
          <a:stretch>
            <a:fillRect/>
          </a:stretch>
        </p:blipFill>
        <p:spPr>
          <a:xfrm>
            <a:off x="2915816" y="2132856"/>
            <a:ext cx="2952328" cy="43924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амятник Кирову.jpg"/>
          <p:cNvPicPr>
            <a:picLocks noChangeAspect="1"/>
          </p:cNvPicPr>
          <p:nvPr/>
        </p:nvPicPr>
        <p:blipFill>
          <a:blip r:embed="rId2" cstate="print"/>
          <a:srcRect t="3756"/>
          <a:stretch>
            <a:fillRect/>
          </a:stretch>
        </p:blipFill>
        <p:spPr>
          <a:xfrm>
            <a:off x="827584" y="332656"/>
            <a:ext cx="7488832" cy="540565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3" name="TextBox 2"/>
          <p:cNvSpPr txBox="1"/>
          <p:nvPr/>
        </p:nvSpPr>
        <p:spPr>
          <a:xfrm>
            <a:off x="1187624" y="5877272"/>
            <a:ext cx="6912768" cy="46166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Arial Narrow" pitchFamily="34" charset="0"/>
              </a:rPr>
              <a:t>Скульптор Н. Томский. Архитектор Н. Троцкий 1938 г.</a:t>
            </a:r>
            <a:endParaRPr lang="ru-RU" sz="2400" dirty="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412776"/>
            <a:ext cx="698477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sz="2000" b="1" dirty="0" smtClean="0">
                <a:latin typeface="Arial Narrow" pitchFamily="34" charset="0"/>
              </a:rPr>
              <a:t>Где впервые создавались новые типы домов для рабочих?</a:t>
            </a:r>
          </a:p>
          <a:p>
            <a:pPr>
              <a:buFont typeface="Arial" pitchFamily="34" charset="0"/>
              <a:buChar char="•"/>
            </a:pPr>
            <a:endParaRPr lang="ru-RU" sz="2000" b="1" dirty="0">
              <a:latin typeface="Arial Narrow" pitchFamily="34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latin typeface="Arial Narrow" pitchFamily="34" charset="0"/>
              </a:rPr>
              <a:t> Назовите центры отдыха, развлечений, просвещения для рабочих и членов их семей?</a:t>
            </a:r>
          </a:p>
          <a:p>
            <a:pPr>
              <a:buFont typeface="Arial" pitchFamily="34" charset="0"/>
              <a:buChar char="•"/>
            </a:pPr>
            <a:endParaRPr lang="ru-RU" sz="2000" b="1" dirty="0">
              <a:latin typeface="Arial Narrow" pitchFamily="34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latin typeface="Arial Narrow" pitchFamily="34" charset="0"/>
              </a:rPr>
              <a:t> Что появилось впервые для облегчения быта советских рабочих?</a:t>
            </a:r>
          </a:p>
          <a:p>
            <a:pPr>
              <a:buFont typeface="Arial" pitchFamily="34" charset="0"/>
              <a:buChar char="•"/>
            </a:pPr>
            <a:endParaRPr lang="ru-RU" sz="2000" b="1" dirty="0">
              <a:latin typeface="Arial Narrow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latin typeface="Arial Narrow" pitchFamily="34" charset="0"/>
              </a:rPr>
              <a:t> Расскажите об образовательном учреждении нового типа.</a:t>
            </a:r>
          </a:p>
          <a:p>
            <a:pPr>
              <a:buFont typeface="Arial" pitchFamily="34" charset="0"/>
              <a:buChar char="•"/>
            </a:pPr>
            <a:endParaRPr lang="ru-RU" sz="2000" b="1" dirty="0">
              <a:latin typeface="Arial Narrow" pitchFamily="34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b="1" dirty="0" smtClean="0">
                <a:latin typeface="Arial Narrow" pitchFamily="34" charset="0"/>
              </a:rPr>
              <a:t> Как вы думаете, удалось ли создать новую среду для жизнедеятельности  советского человека .</a:t>
            </a:r>
            <a:endParaRPr lang="ru-RU" sz="2000" b="1" dirty="0">
              <a:latin typeface="Arial Narrow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548680"/>
            <a:ext cx="57606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Arial Narrow" pitchFamily="34" charset="0"/>
              </a:rPr>
              <a:t>Вопросы к  уроку:</a:t>
            </a:r>
            <a:endParaRPr lang="ru-RU" sz="3200" b="1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рвские ворота.jpeg"/>
          <p:cNvPicPr>
            <a:picLocks noChangeAspect="1"/>
          </p:cNvPicPr>
          <p:nvPr/>
        </p:nvPicPr>
        <p:blipFill>
          <a:blip r:embed="rId2" cstate="print"/>
          <a:srcRect t="2855" b="2926"/>
          <a:stretch>
            <a:fillRect/>
          </a:stretch>
        </p:blipFill>
        <p:spPr>
          <a:xfrm>
            <a:off x="755576" y="476672"/>
            <a:ext cx="7560840" cy="475252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5" name="TextBox 4"/>
          <p:cNvSpPr txBox="1"/>
          <p:nvPr/>
        </p:nvSpPr>
        <p:spPr>
          <a:xfrm>
            <a:off x="1475656" y="5517232"/>
            <a:ext cx="6624736" cy="5847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00"/>
                </a:solidFill>
                <a:latin typeface="Arial Narrow" pitchFamily="34" charset="0"/>
              </a:rPr>
              <a:t>Площадь Стачек. Нарвские ворота.</a:t>
            </a:r>
            <a:endParaRPr lang="ru-RU" sz="3200" b="1" dirty="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к им горьког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404664"/>
            <a:ext cx="6550615" cy="468052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3" name="TextBox 2"/>
          <p:cNvSpPr txBox="1"/>
          <p:nvPr/>
        </p:nvSpPr>
        <p:spPr>
          <a:xfrm>
            <a:off x="1115616" y="5301208"/>
            <a:ext cx="6840760" cy="95410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0000"/>
                </a:solidFill>
                <a:latin typeface="Arial Narrow" pitchFamily="34" charset="0"/>
              </a:rPr>
              <a:t>Дворец культуры им. М. Горького </a:t>
            </a:r>
          </a:p>
          <a:p>
            <a:pPr algn="ctr"/>
            <a:r>
              <a:rPr lang="ru-RU" sz="2800" dirty="0" smtClean="0">
                <a:solidFill>
                  <a:srgbClr val="000000"/>
                </a:solidFill>
                <a:latin typeface="Arial Narrow" pitchFamily="34" charset="0"/>
              </a:rPr>
              <a:t> арх. А. </a:t>
            </a:r>
            <a:r>
              <a:rPr lang="ru-RU" sz="2800" dirty="0" err="1" smtClean="0">
                <a:solidFill>
                  <a:srgbClr val="000000"/>
                </a:solidFill>
                <a:latin typeface="Arial Narrow" pitchFamily="34" charset="0"/>
              </a:rPr>
              <a:t>Гегелло</a:t>
            </a:r>
            <a:r>
              <a:rPr lang="ru-RU" sz="2800" dirty="0" smtClean="0">
                <a:solidFill>
                  <a:srgbClr val="000000"/>
                </a:solidFill>
                <a:latin typeface="Arial Narrow" pitchFamily="34" charset="0"/>
              </a:rPr>
              <a:t>,  Д. Кричевский 1927 г.</a:t>
            </a:r>
            <a:endParaRPr lang="ru-RU" sz="2800" dirty="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ировский универмаг.jpg"/>
          <p:cNvPicPr>
            <a:picLocks noChangeAspect="1"/>
          </p:cNvPicPr>
          <p:nvPr/>
        </p:nvPicPr>
        <p:blipFill>
          <a:blip r:embed="rId2" cstate="print"/>
          <a:srcRect l="5256" t="7773" r="7144" b="10611"/>
          <a:stretch>
            <a:fillRect/>
          </a:stretch>
        </p:blipFill>
        <p:spPr>
          <a:xfrm>
            <a:off x="827584" y="404664"/>
            <a:ext cx="7200800" cy="453650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3" name="TextBox 2"/>
          <p:cNvSpPr txBox="1"/>
          <p:nvPr/>
        </p:nvSpPr>
        <p:spPr>
          <a:xfrm>
            <a:off x="2411760" y="5229200"/>
            <a:ext cx="4464496" cy="95410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0000"/>
                </a:solidFill>
                <a:latin typeface="Arial Narrow" pitchFamily="34" charset="0"/>
              </a:rPr>
              <a:t>Фабрика – кухня  </a:t>
            </a:r>
          </a:p>
          <a:p>
            <a:pPr algn="ctr"/>
            <a:r>
              <a:rPr lang="ru-RU" sz="2800" dirty="0" smtClean="0">
                <a:solidFill>
                  <a:srgbClr val="000000"/>
                </a:solidFill>
                <a:latin typeface="Arial Narrow" pitchFamily="34" charset="0"/>
              </a:rPr>
              <a:t>арх. А. </a:t>
            </a:r>
            <a:r>
              <a:rPr lang="ru-RU" sz="2800" dirty="0" err="1" smtClean="0">
                <a:solidFill>
                  <a:srgbClr val="000000"/>
                </a:solidFill>
                <a:latin typeface="Arial Narrow" pitchFamily="34" charset="0"/>
              </a:rPr>
              <a:t>Барутчев</a:t>
            </a:r>
            <a:r>
              <a:rPr lang="ru-RU" sz="2800" dirty="0" smtClean="0">
                <a:solidFill>
                  <a:srgbClr val="000000"/>
                </a:solidFill>
                <a:latin typeface="Arial Narrow" pitchFamily="34" charset="0"/>
              </a:rPr>
              <a:t> 1931 г.</a:t>
            </a:r>
            <a:endParaRPr lang="ru-RU" sz="2800" dirty="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еспектива.jpg"/>
          <p:cNvPicPr>
            <a:picLocks noChangeAspect="1"/>
          </p:cNvPicPr>
          <p:nvPr/>
        </p:nvPicPr>
        <p:blipFill>
          <a:blip r:embed="rId2" cstate="print"/>
          <a:srcRect b="3846"/>
          <a:stretch>
            <a:fillRect/>
          </a:stretch>
        </p:blipFill>
        <p:spPr>
          <a:xfrm>
            <a:off x="755576" y="332656"/>
            <a:ext cx="5456344" cy="3600400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pic>
        <p:nvPicPr>
          <p:cNvPr id="3" name="Рисунок 2" descr="рабочие на улиц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4149080"/>
            <a:ext cx="3687096" cy="239661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4" name="TextBox 3"/>
          <p:cNvSpPr txBox="1"/>
          <p:nvPr/>
        </p:nvSpPr>
        <p:spPr>
          <a:xfrm>
            <a:off x="539552" y="4365104"/>
            <a:ext cx="3888432" cy="1200329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err="1" smtClean="0">
                <a:solidFill>
                  <a:srgbClr val="000000"/>
                </a:solidFill>
                <a:latin typeface="Arial Narrow" pitchFamily="34" charset="0"/>
              </a:rPr>
              <a:t>Жилмассив</a:t>
            </a:r>
            <a:r>
              <a:rPr lang="ru-RU" sz="3600" dirty="0" smtClean="0">
                <a:solidFill>
                  <a:srgbClr val="000000"/>
                </a:solidFill>
                <a:latin typeface="Arial Narrow" pitchFamily="34" charset="0"/>
              </a:rPr>
              <a:t> на Тракторной улице </a:t>
            </a:r>
            <a:endParaRPr lang="ru-RU" sz="3600" dirty="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дома на тракторно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404664"/>
            <a:ext cx="6624736" cy="507896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4" name="TextBox 3"/>
          <p:cNvSpPr txBox="1"/>
          <p:nvPr/>
        </p:nvSpPr>
        <p:spPr>
          <a:xfrm>
            <a:off x="1187624" y="5661248"/>
            <a:ext cx="6696744" cy="83099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Arial Narrow" pitchFamily="34" charset="0"/>
              </a:rPr>
              <a:t>Архитекторы  А. </a:t>
            </a:r>
            <a:r>
              <a:rPr lang="ru-RU" sz="2400" dirty="0" err="1" smtClean="0">
                <a:solidFill>
                  <a:srgbClr val="000000"/>
                </a:solidFill>
                <a:latin typeface="Arial Narrow" pitchFamily="34" charset="0"/>
              </a:rPr>
              <a:t>Гегелло</a:t>
            </a:r>
            <a:r>
              <a:rPr lang="ru-RU" sz="2400" dirty="0" smtClean="0">
                <a:solidFill>
                  <a:srgbClr val="000000"/>
                </a:solidFill>
                <a:latin typeface="Arial Narrow" pitchFamily="34" charset="0"/>
              </a:rPr>
              <a:t>, А. Никольский, Г. Симонов 1925-27 гг.</a:t>
            </a:r>
            <a:endParaRPr lang="ru-RU" sz="2400" dirty="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кола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260648"/>
            <a:ext cx="6264696" cy="535880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3" name="TextBox 2"/>
          <p:cNvSpPr txBox="1"/>
          <p:nvPr/>
        </p:nvSpPr>
        <p:spPr>
          <a:xfrm>
            <a:off x="1475656" y="5805265"/>
            <a:ext cx="6120680" cy="83099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0000"/>
                </a:solidFill>
                <a:latin typeface="Arial Narrow" pitchFamily="34" charset="0"/>
              </a:rPr>
              <a:t>Школа 10 -</a:t>
            </a:r>
            <a:r>
              <a:rPr lang="ru-RU" sz="2400" dirty="0" err="1" smtClean="0">
                <a:solidFill>
                  <a:srgbClr val="000000"/>
                </a:solidFill>
                <a:latin typeface="Arial Narrow" pitchFamily="34" charset="0"/>
              </a:rPr>
              <a:t>летия</a:t>
            </a:r>
            <a:r>
              <a:rPr lang="ru-RU" sz="2400" dirty="0" smtClean="0">
                <a:solidFill>
                  <a:srgbClr val="000000"/>
                </a:solidFill>
                <a:latin typeface="Arial Narrow" pitchFamily="34" charset="0"/>
              </a:rPr>
              <a:t> Октября. Арх. А. Никольский 1927 г.</a:t>
            </a:r>
            <a:endParaRPr lang="ru-RU" sz="2400" dirty="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кола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7" y="230682"/>
            <a:ext cx="6944287" cy="6294661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ачек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628800"/>
            <a:ext cx="8128948" cy="261287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</p:pic>
      <p:sp>
        <p:nvSpPr>
          <p:cNvPr id="3" name="TextBox 2"/>
          <p:cNvSpPr txBox="1"/>
          <p:nvPr/>
        </p:nvSpPr>
        <p:spPr>
          <a:xfrm rot="10800000" flipV="1">
            <a:off x="1043608" y="5000981"/>
            <a:ext cx="6912768" cy="70788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0000"/>
                </a:solidFill>
                <a:latin typeface="Arial Narrow" pitchFamily="34" charset="0"/>
              </a:rPr>
              <a:t>Кировский райсовет </a:t>
            </a:r>
            <a:endParaRPr lang="ru-RU" sz="4000" dirty="0">
              <a:solidFill>
                <a:srgbClr val="00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Другая 2">
      <a:dk1>
        <a:srgbClr val="FF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95</TotalTime>
  <Words>151</Words>
  <Application>Microsoft Office PowerPoint</Application>
  <PresentationFormat>Экран (4:3)</PresentationFormat>
  <Paragraphs>21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Литейная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hh</dc:creator>
  <cp:lastModifiedBy>hh</cp:lastModifiedBy>
  <cp:revision>10</cp:revision>
  <dcterms:created xsi:type="dcterms:W3CDTF">2014-04-04T09:51:42Z</dcterms:created>
  <dcterms:modified xsi:type="dcterms:W3CDTF">2014-04-04T11:27:10Z</dcterms:modified>
</cp:coreProperties>
</file>