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268" r:id="rId6"/>
    <p:sldId id="257" r:id="rId7"/>
    <p:sldId id="261" r:id="rId8"/>
    <p:sldId id="262" r:id="rId9"/>
    <p:sldId id="258" r:id="rId10"/>
    <p:sldId id="260" r:id="rId11"/>
    <p:sldId id="259" r:id="rId12"/>
    <p:sldId id="270" r:id="rId13"/>
    <p:sldId id="265" r:id="rId14"/>
    <p:sldId id="267" r:id="rId15"/>
    <p:sldId id="263" r:id="rId16"/>
    <p:sldId id="266" r:id="rId17"/>
    <p:sldId id="278" r:id="rId18"/>
    <p:sldId id="271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174" autoAdjust="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BA8C6A-058B-48A5-B270-0313B0ED9E3D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C366C-A7AA-4427-A206-79453E93B8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762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C366C-A7AA-4427-A206-79453E93B89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23CC9-8599-40C2-B83C-051F0C507C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DF3BC-E199-4D1D-9263-2C52015494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99164-58AD-4997-A150-394C75E762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54A5C-4585-4C76-B41F-B3CDCC1141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D14AC-CD3D-4EB4-B775-E9E2A79B34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E20B4-8453-4B02-BE08-C72E0AAD5A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36692-B0CD-4C4C-91B8-0898E94705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14292-C26F-49B6-A71B-F1F45297A3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6EEB7-9344-473D-9894-0D2F6B02DB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0BEC2-38D7-4B4D-B8AF-2417DEF2C8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3AF99-79BD-4CD5-B3C4-43478B6B94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4EDBBAA-2DF8-4AB0-BE05-F46D4D464EF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1000108"/>
            <a:ext cx="707236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НАУЧНО-ПРАКТИЧЕСКАЯ</a:t>
            </a:r>
          </a:p>
          <a:p>
            <a:r>
              <a:rPr lang="ru-RU" sz="4000" b="1" dirty="0" smtClean="0"/>
              <a:t>     КРАЕВЕДЧЕСКАЯ </a:t>
            </a:r>
            <a:br>
              <a:rPr lang="ru-RU" sz="4000" b="1" dirty="0" smtClean="0"/>
            </a:br>
            <a:r>
              <a:rPr lang="ru-RU" sz="4000" b="1" dirty="0" smtClean="0"/>
              <a:t>      КОНФЕРЕНЦИЯ </a:t>
            </a:r>
          </a:p>
          <a:p>
            <a:r>
              <a:rPr lang="ru-RU" sz="4000" b="1" dirty="0" smtClean="0"/>
              <a:t>     «Я – ГУСЕВЧАНИН»</a:t>
            </a:r>
          </a:p>
          <a:p>
            <a:r>
              <a:rPr lang="ru-RU" sz="4000" b="1" dirty="0" smtClean="0"/>
              <a:t>              </a:t>
            </a:r>
            <a:r>
              <a:rPr lang="ru-RU" sz="3200" b="1" dirty="0" smtClean="0"/>
              <a:t>Учащийся 9 класса </a:t>
            </a:r>
          </a:p>
          <a:p>
            <a:r>
              <a:rPr lang="ru-RU" sz="3200" b="1" dirty="0" smtClean="0"/>
              <a:t>                  МБОУ «ООШ №13»    </a:t>
            </a:r>
          </a:p>
          <a:p>
            <a:r>
              <a:rPr lang="ru-RU" sz="3200" b="1" dirty="0" smtClean="0"/>
              <a:t>               ЧИКИНЕЕВ НИКИТА</a:t>
            </a:r>
          </a:p>
          <a:p>
            <a:r>
              <a:rPr lang="ru-RU" sz="4000" dirty="0" smtClean="0"/>
              <a:t>        </a:t>
            </a: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94787" cy="6858000"/>
          </a:xfrm>
          <a:prstGeom prst="rect">
            <a:avLst/>
          </a:prstGeom>
        </p:spPr>
      </p:pic>
      <p:pic>
        <p:nvPicPr>
          <p:cNvPr id="4098" name="Picture 2" descr="C:\Documents and Settings\Admin\Рабочий стол\чикинеев\Изображение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756727" y="1127025"/>
            <a:ext cx="5942818" cy="4831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i-main-pic" descr="Картинка 2 из 74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2857496"/>
            <a:ext cx="3484835" cy="3597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285728"/>
            <a:ext cx="3500462" cy="2428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</a:rPr>
              <a:t>Чикинеев</a:t>
            </a:r>
            <a:r>
              <a:rPr lang="ru-RU" sz="2400" b="1" dirty="0" smtClean="0">
                <a:solidFill>
                  <a:schemeClr val="tx1"/>
                </a:solidFill>
              </a:rPr>
              <a:t> В.Ф. награжден знаком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 «Отличник советской печати»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0787" y="0"/>
            <a:ext cx="9194787" cy="6858000"/>
          </a:xfrm>
          <a:prstGeom prst="rect">
            <a:avLst/>
          </a:prstGeom>
        </p:spPr>
      </p:pic>
      <p:pic>
        <p:nvPicPr>
          <p:cNvPr id="2051" name="Рисунок 5" descr="IMG_080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1996921"/>
            <a:ext cx="5500694" cy="4861079"/>
          </a:xfrm>
          <a:prstGeom prst="rect">
            <a:avLst/>
          </a:prstGeom>
          <a:ln w="1905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0" name="Picture 2" descr="C:\Documents and Settings\Admin\Рабочий стол\чикинеев\Копия Изображение 00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945742" y="-588575"/>
            <a:ext cx="3571900" cy="5463383"/>
          </a:xfrm>
          <a:prstGeom prst="rect">
            <a:avLst/>
          </a:prstGeom>
          <a:ln w="1905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285720" y="3714752"/>
            <a:ext cx="2714644" cy="3143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Гусевская</a:t>
            </a:r>
            <a:r>
              <a:rPr lang="ru-RU" dirty="0" smtClean="0">
                <a:solidFill>
                  <a:schemeClr val="tx1"/>
                </a:solidFill>
              </a:rPr>
              <a:t> типография – одно из старых предприятий города. Она была основана в 1898 году. Свой столетний юбилей она отметила в 1998 году.  В 2011 году типография отпразднует 113 день рождения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0788" y="0"/>
            <a:ext cx="9194787" cy="6858000"/>
          </a:xfrm>
          <a:prstGeom prst="rect">
            <a:avLst/>
          </a:prstGeom>
        </p:spPr>
      </p:pic>
      <p:pic>
        <p:nvPicPr>
          <p:cNvPr id="3074" name="Picture 2" descr="C:\Documents and Settings\Admin\Рабочий стол\чикинеев\Изображение 0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685264" y="1368826"/>
            <a:ext cx="4071963" cy="6049176"/>
          </a:xfrm>
          <a:prstGeom prst="rect">
            <a:avLst/>
          </a:prstGeom>
          <a:ln w="1905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1357290" y="500042"/>
            <a:ext cx="678661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Мой дедушка и дядя Миша на первомайской демонстрации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94787" cy="6858000"/>
          </a:xfrm>
          <a:prstGeom prst="rect">
            <a:avLst/>
          </a:prstGeom>
        </p:spPr>
      </p:pic>
      <p:pic>
        <p:nvPicPr>
          <p:cNvPr id="5122" name="Picture 2" descr="C:\Documents and Settings\Admin\Рабочий стол\чикинеев\Копия Изображение 0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093553" y="478159"/>
            <a:ext cx="5098556" cy="6999710"/>
          </a:xfrm>
          <a:prstGeom prst="rect">
            <a:avLst/>
          </a:prstGeom>
          <a:ln w="1905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1428728" y="357166"/>
            <a:ext cx="621510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Семья </a:t>
            </a:r>
            <a:r>
              <a:rPr lang="ru-RU" sz="2400" b="1" dirty="0" err="1" smtClean="0">
                <a:solidFill>
                  <a:schemeClr val="tx1"/>
                </a:solidFill>
              </a:rPr>
              <a:t>Чикинеевых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94787" cy="6858000"/>
          </a:xfrm>
          <a:prstGeom prst="rect">
            <a:avLst/>
          </a:prstGeom>
        </p:spPr>
      </p:pic>
      <p:pic>
        <p:nvPicPr>
          <p:cNvPr id="1026" name="Picture 2" descr="C:\Documents and Settings\Admin\Рабочий стол\чикинеев\Изображение 0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552681" y="304783"/>
            <a:ext cx="4667844" cy="7630130"/>
          </a:xfrm>
          <a:prstGeom prst="rect">
            <a:avLst/>
          </a:prstGeom>
          <a:ln w="1905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1071538" y="357166"/>
            <a:ext cx="735811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Любимое занятие мужчин </a:t>
            </a:r>
            <a:r>
              <a:rPr lang="ru-RU" sz="2400" b="1" dirty="0" err="1" smtClean="0">
                <a:solidFill>
                  <a:schemeClr val="tx1"/>
                </a:solidFill>
              </a:rPr>
              <a:t>Чикинеевых</a:t>
            </a:r>
            <a:r>
              <a:rPr lang="ru-RU" sz="2400" b="1" dirty="0" smtClean="0">
                <a:solidFill>
                  <a:schemeClr val="tx1"/>
                </a:solidFill>
              </a:rPr>
              <a:t>:  автомобиль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94787" cy="6858000"/>
          </a:xfrm>
          <a:prstGeom prst="rect">
            <a:avLst/>
          </a:prstGeom>
        </p:spPr>
      </p:pic>
      <p:pic>
        <p:nvPicPr>
          <p:cNvPr id="2050" name="Picture 2" descr="C:\Documents and Settings\Admin\Рабочий стол\чикинеев\Изображение 0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566405" y="719687"/>
            <a:ext cx="4333396" cy="6894503"/>
          </a:xfrm>
          <a:prstGeom prst="rect">
            <a:avLst/>
          </a:prstGeom>
          <a:ln w="1905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1357290" y="785794"/>
            <a:ext cx="7143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Семья </a:t>
            </a:r>
            <a:r>
              <a:rPr lang="ru-RU" sz="2000" b="1" dirty="0" err="1" smtClean="0">
                <a:solidFill>
                  <a:schemeClr val="tx1"/>
                </a:solidFill>
              </a:rPr>
              <a:t>Чикинеевых</a:t>
            </a:r>
            <a:r>
              <a:rPr lang="ru-RU" sz="2000" b="1" dirty="0" smtClean="0">
                <a:solidFill>
                  <a:schemeClr val="tx1"/>
                </a:solidFill>
              </a:rPr>
              <a:t>: Виктор Федорович, Нина Ивановна, дочь Наташа и сыновья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94787" cy="6858000"/>
          </a:xfrm>
          <a:prstGeom prst="rect">
            <a:avLst/>
          </a:prstGeom>
        </p:spPr>
      </p:pic>
      <p:pic>
        <p:nvPicPr>
          <p:cNvPr id="3074" name="Picture 2" descr="C:\Documents and Settings\Admin\Рабочий стол\чикинеев\Изображение 0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030550" y="1541558"/>
            <a:ext cx="5928804" cy="3560020"/>
          </a:xfrm>
          <a:prstGeom prst="rect">
            <a:avLst/>
          </a:prstGeom>
          <a:ln w="1905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1285852" y="1357298"/>
            <a:ext cx="3429024" cy="3143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</a:rPr>
              <a:t>Ротационер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Чикинеев</a:t>
            </a:r>
            <a:r>
              <a:rPr lang="ru-RU" sz="2400" b="1" dirty="0" smtClean="0">
                <a:solidFill>
                  <a:schemeClr val="tx1"/>
                </a:solidFill>
              </a:rPr>
              <a:t> В.М.проверяет качество печати газеты.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94787" cy="6858000"/>
          </a:xfrm>
          <a:prstGeom prst="rect">
            <a:avLst/>
          </a:prstGeom>
        </p:spPr>
      </p:pic>
      <p:pic>
        <p:nvPicPr>
          <p:cNvPr id="4098" name="Picture 2" descr="C:\Documents and Settings\Admin\Рабочий стол\чикинеев\Изображение 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008705" y="1618638"/>
            <a:ext cx="6000790" cy="3763601"/>
          </a:xfrm>
          <a:prstGeom prst="rect">
            <a:avLst/>
          </a:prstGeom>
          <a:ln w="1905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Блок-схема: процесс 3"/>
          <p:cNvSpPr/>
          <p:nvPr/>
        </p:nvSpPr>
        <p:spPr>
          <a:xfrm>
            <a:off x="642910" y="1500174"/>
            <a:ext cx="3929090" cy="242889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</a:rPr>
              <a:t>Чикинеев</a:t>
            </a:r>
            <a:r>
              <a:rPr lang="ru-RU" sz="2400" b="1" dirty="0" smtClean="0">
                <a:solidFill>
                  <a:schemeClr val="tx1"/>
                </a:solidFill>
              </a:rPr>
              <a:t> Виктор Федорович, </a:t>
            </a:r>
          </a:p>
          <a:p>
            <a:pPr algn="ctr"/>
            <a:r>
              <a:rPr lang="ru-RU" sz="2400" b="1" dirty="0" err="1" smtClean="0">
                <a:solidFill>
                  <a:schemeClr val="tx1"/>
                </a:solidFill>
              </a:rPr>
              <a:t>ротационер</a:t>
            </a:r>
            <a:r>
              <a:rPr lang="ru-RU" sz="2400" b="1" dirty="0" smtClean="0">
                <a:solidFill>
                  <a:schemeClr val="tx1"/>
                </a:solidFill>
              </a:rPr>
              <a:t> типографии,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 мой дедушка,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 ГУСЕВЧАНИН!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0787" y="0"/>
            <a:ext cx="9194787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57752" y="363915"/>
            <a:ext cx="400052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2800" b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Задачи исследования: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>
              <a:buFontTx/>
              <a:buChar char="•"/>
            </a:pPr>
            <a:r>
              <a:rPr lang="ru-RU" sz="2400" b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Проследить трудовую биографию моего дедушки,   </a:t>
            </a:r>
            <a:r>
              <a:rPr lang="ru-RU" sz="2400" b="1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Чикинеева</a:t>
            </a:r>
            <a:r>
              <a:rPr lang="ru-RU" sz="2400" b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В.Ф.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>
              <a:buFontTx/>
              <a:buChar char="•"/>
            </a:pPr>
            <a:r>
              <a:rPr lang="ru-RU" sz="2400" b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Узнать о наградах деда.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>
              <a:buFontTx/>
              <a:buChar char="•"/>
            </a:pPr>
            <a:r>
              <a:rPr lang="ru-RU" sz="2400" b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Узнать о том, как выпускалась городская газета.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>
              <a:buFontTx/>
              <a:buChar char="•"/>
            </a:pPr>
            <a:r>
              <a:rPr lang="ru-RU" sz="2400" b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Узнать, какие люди издавали газету.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>
              <a:buFontTx/>
              <a:buChar char="•"/>
            </a:pPr>
            <a:r>
              <a:rPr lang="ru-RU" sz="2400" b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Совершить экскурсию в типографию, чтобы узнать, как полиграфисты работают в наше время.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DSC0652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57158" y="572609"/>
            <a:ext cx="842968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Целью моей работы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была подготовка материала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          для «</a:t>
            </a:r>
            <a:r>
              <a:rPr lang="ru-RU" sz="2800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иконовских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 чтений» на тему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       «Интересные люди нашего города»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DSC0751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2928934"/>
            <a:ext cx="4857752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Рисунок 6" descr="IMG_079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2000240"/>
            <a:ext cx="4429156" cy="3324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0787" y="0"/>
            <a:ext cx="9194787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86314" y="357166"/>
            <a:ext cx="414340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2800" b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Задачи исследования: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>
              <a:buFontTx/>
              <a:buChar char="•"/>
            </a:pPr>
            <a:r>
              <a:rPr lang="ru-RU" sz="2400" b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Проследить трудовую биографию моего дедушки,   </a:t>
            </a:r>
            <a:r>
              <a:rPr lang="ru-RU" sz="2400" b="1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Чикинеева</a:t>
            </a:r>
            <a:r>
              <a:rPr lang="ru-RU" sz="2400" b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В.Ф.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>
              <a:buFontTx/>
              <a:buChar char="•"/>
            </a:pPr>
            <a:r>
              <a:rPr lang="ru-RU" sz="2400" b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Узнать о наградах деда.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>
              <a:buFontTx/>
              <a:buChar char="•"/>
            </a:pPr>
            <a:r>
              <a:rPr lang="ru-RU" sz="2400" b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Узнать о том, как выпускалась городская газета.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>
              <a:buFontTx/>
              <a:buChar char="•"/>
            </a:pPr>
            <a:r>
              <a:rPr lang="ru-RU" sz="2400" b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Узнать, какие люди издавали газету.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>
              <a:buFontTx/>
              <a:buChar char="•"/>
            </a:pPr>
            <a:r>
              <a:rPr lang="ru-RU" sz="2400" b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Совершить экскурсию в типографию, чтобы узнать, как полиграфисты работают в наше время.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9" name="Рисунок 1" descr="IMG_079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8"/>
          <a:stretch>
            <a:fillRect/>
          </a:stretch>
        </p:blipFill>
        <p:spPr bwMode="auto">
          <a:xfrm>
            <a:off x="142844" y="2020698"/>
            <a:ext cx="4643470" cy="4421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0787" y="0"/>
            <a:ext cx="9194787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034" y="285728"/>
            <a:ext cx="39361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          Что я узнал?</a:t>
            </a:r>
            <a:endParaRPr lang="ru-RU" sz="3200" b="1" dirty="0"/>
          </a:p>
        </p:txBody>
      </p:sp>
      <p:pic>
        <p:nvPicPr>
          <p:cNvPr id="6145" name="Рисунок 9" descr="C:\Documents and Settings\Администратор\Мои документы\Мои рисунки\2010-11-22, рабочий сстол\рабочий сстол 016.jpg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500042"/>
            <a:ext cx="3887789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71472" y="1000109"/>
            <a:ext cx="45720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2400" b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Жизнь моего деда была трудной, но интересной. </a:t>
            </a:r>
          </a:p>
          <a:p>
            <a:pPr lvl="0" eaLnBrk="0" hangingPunct="0"/>
            <a:r>
              <a:rPr lang="ru-RU" sz="2400" b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Он сорок лет проработал в городской типографии </a:t>
            </a:r>
            <a:r>
              <a:rPr lang="ru-RU" sz="2400" b="1" dirty="0" err="1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ротационером</a:t>
            </a:r>
            <a:r>
              <a:rPr lang="ru-RU" sz="2400" b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eaLnBrk="0" hangingPunct="0"/>
            <a:endParaRPr lang="ru-RU" sz="2400" dirty="0" smtClean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hangingPunct="0"/>
            <a:r>
              <a:rPr lang="ru-RU" sz="2400" i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Ротация – машина для печати.</a:t>
            </a:r>
          </a:p>
          <a:p>
            <a:pPr lvl="0" eaLnBrk="0" hangingPunct="0"/>
            <a:endParaRPr lang="ru-RU" dirty="0" smtClean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hangingPunct="0"/>
            <a:endParaRPr lang="ru-RU" dirty="0" smtClean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hangingPunct="0"/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IMG_078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571876"/>
            <a:ext cx="400052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0787" y="0"/>
            <a:ext cx="9194787" cy="6858000"/>
          </a:xfrm>
          <a:prstGeom prst="rect">
            <a:avLst/>
          </a:prstGeom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500166" y="214290"/>
            <a:ext cx="6000792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hangingPunct="0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Вместе со своими товарищами, полиграфистами, он приносил в каждый дом свежие новости о нашем родном Гусь-Хрустальном.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Рисунок 12" descr="C:\Documents and Settings\Администратор\Мои документы\Мои рисунки\2010-11-22, рабочий сстол\рабочий сстол 017.jpg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46" y="2428868"/>
            <a:ext cx="4572032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0787" y="0"/>
            <a:ext cx="9194787" cy="6858000"/>
          </a:xfrm>
          <a:prstGeom prst="rect">
            <a:avLst/>
          </a:prstGeom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572132" y="500042"/>
            <a:ext cx="3714744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За свой труд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на благо   родного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предприятия,       городской типографии,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дедушка был награжден  знаком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«Отличник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советской печати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»,  </a:t>
            </a:r>
          </a:p>
          <a:p>
            <a:pPr lvl="0"/>
            <a:r>
              <a:rPr lang="ru-RU" sz="32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гра</a:t>
            </a:r>
            <a:r>
              <a:rPr lang="ru-RU" sz="32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мотами и другими наградами.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Рисунок 3" descr="C:\Documents and Settings\Администратор\Мои документы\Мои рисунки\2010-11-22, рабочий сстол\рабочий сстол 008.jpg"/>
          <p:cNvPicPr>
            <a:picLocks noChangeAspect="1" noChangeArrowheads="1"/>
          </p:cNvPicPr>
          <p:nvPr/>
        </p:nvPicPr>
        <p:blipFill>
          <a:blip r:embed="rId3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304800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Рисунок 1" descr="C:\Documents and Settings\Администратор\Мои документы\Мои рисунки\2010-11-22, рабочий сстол\рабочий сстол.jpg"/>
          <p:cNvPicPr>
            <a:picLocks noChangeAspect="1" noChangeArrowheads="1"/>
          </p:cNvPicPr>
          <p:nvPr/>
        </p:nvPicPr>
        <p:blipFill>
          <a:blip r:embed="rId4" cstate="email">
            <a:lum brigh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298" y="2786058"/>
            <a:ext cx="2924175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0788" y="0"/>
            <a:ext cx="9194787" cy="6858000"/>
          </a:xfrm>
          <a:prstGeom prst="rect">
            <a:avLst/>
          </a:prstGeom>
        </p:spPr>
      </p:pic>
      <p:pic>
        <p:nvPicPr>
          <p:cNvPr id="9217" name="Рисунок 2" descr="C:\Documents and Settings\Администратор\Мои документы\Мои рисунки\2010-11-22, рабочий сстол\рабочий сстол 007.jpg"/>
          <p:cNvPicPr>
            <a:picLocks noChangeAspect="1" noChangeArrowheads="1"/>
          </p:cNvPicPr>
          <p:nvPr/>
        </p:nvPicPr>
        <p:blipFill>
          <a:blip r:embed="rId3" cstate="email">
            <a:lum bright="-10000" contrast="-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214290"/>
            <a:ext cx="318135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Рисунок 6" descr="C:\Documents and Settings\Администратор\Мои документы\Мои рисунки\2010-11-22, рабочий сстол\рабочий сстол 004.jpg"/>
          <p:cNvPicPr>
            <a:picLocks noChangeAspect="1" noChangeArrowheads="1"/>
          </p:cNvPicPr>
          <p:nvPr/>
        </p:nvPicPr>
        <p:blipFill>
          <a:blip r:embed="rId4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94" y="214290"/>
            <a:ext cx="318135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Рисунок 5" descr="C:\Documents and Settings\Администратор\Мои документы\Мои рисунки\2010-11-22, рабочий сстол\рабочий сстол 009.jpg"/>
          <p:cNvPicPr>
            <a:picLocks noChangeAspect="1" noChangeArrowheads="1"/>
          </p:cNvPicPr>
          <p:nvPr/>
        </p:nvPicPr>
        <p:blipFill>
          <a:blip r:embed="rId5" cstate="email">
            <a:lum bright="-10000" contras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488" y="4000504"/>
            <a:ext cx="387667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0788" y="0"/>
            <a:ext cx="9194787" cy="6858000"/>
          </a:xfrm>
          <a:prstGeom prst="rect">
            <a:avLst/>
          </a:prstGeom>
        </p:spPr>
      </p:pic>
      <p:pic>
        <p:nvPicPr>
          <p:cNvPr id="4098" name="Рисунок 8" descr="C:\Documents and Settings\Администратор\Мои документы\Мои рисунки\2010-11-22, рабочий сстол\рабочий сстол 006.jpg"/>
          <p:cNvPicPr>
            <a:picLocks noChangeAspect="1" noChangeArrowheads="1"/>
          </p:cNvPicPr>
          <p:nvPr/>
        </p:nvPicPr>
        <p:blipFill>
          <a:blip r:embed="rId3" cstate="email">
            <a:lum brigh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285280"/>
            <a:ext cx="4038607" cy="6064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Рисунок 7" descr="C:\Documents and Settings\Администратор\Мои документы\Мои рисунки\2010-11-22, рабочий сстол\рабочий сстол 005.jpg"/>
          <p:cNvPicPr>
            <a:picLocks noChangeAspect="1" noChangeArrowheads="1"/>
          </p:cNvPicPr>
          <p:nvPr/>
        </p:nvPicPr>
        <p:blipFill>
          <a:blip r:embed="rId4" cstate="email">
            <a:lum brigh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247734"/>
            <a:ext cx="3929090" cy="601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30009067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28" ma:contentTypeDescription="Create a new document." ma:contentTypeScope="" ma:versionID="91c327331e5971e62f2a5301ad123600"/>
</file>

<file path=customXml/itemProps1.xml><?xml version="1.0" encoding="utf-8"?>
<ds:datastoreItem xmlns:ds="http://schemas.openxmlformats.org/officeDocument/2006/customXml" ds:itemID="{770A3BAC-C710-4C11-95AB-E3F9CD1E316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D5E2C9D-40B8-4EF1-88BE-D2DBCE4F76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39355D-810A-4025-AD82-84CC4EE8CAC6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TS030009067</Template>
  <TotalTime>210</TotalTime>
  <Words>297</Words>
  <Application>Microsoft Office PowerPoint</Application>
  <PresentationFormat>Экран (4:3)</PresentationFormat>
  <Paragraphs>49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TS030009067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Владелец</cp:lastModifiedBy>
  <cp:revision>23</cp:revision>
  <dcterms:created xsi:type="dcterms:W3CDTF">2011-04-16T07:30:12Z</dcterms:created>
  <dcterms:modified xsi:type="dcterms:W3CDTF">2014-08-16T18:19:07Z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TC300090679990</vt:lpwstr>
  </property>
</Properties>
</file>