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20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B1AD08-76E5-4B6C-AFE5-199922C63562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8355BF-530F-44DF-BB2B-7E3F1E2030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a/a4/Zimn%C3%AD_pal%C3%A1c_%283%29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text=%D1%80%D1%83%D1%81%D1%81%D0%BA%D0%B8%D0%B9%20%D0%BC%D1%83%D0%B7%D0%B5%D0%B9&amp;noreask=1&amp;pos=4&amp;rpt=simage&amp;lr=2&amp;uinfo=sw-1903-sh-955-fw-1678-fh-598-pd-1&amp;img_url=http%3A%2F%2Fwww.novostimira.com.ua%2Fimages%2Fnews%2F1355059134_584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text=%D0%B8%D0%BA%D0%BE%D0%BD%D0%B0%20%D0%B0%D0%BD%D0%B3%D0%B5%D0%BB%20%D0%B7%D0%BB%D0%B0%D1%82%D1%8B%D0%B5%20%D0%B2%D0%BB%D0%B0%D1%81%D1%8B&amp;pos=29&amp;uinfo=sw-1903-sh-955-fw-1678-fh-598-pd-1&amp;rpt=simage&amp;img_url=http%3A%2F%2Fuploads.ru%2Fi%2FT%2Fw%2Fp%2FTwpyn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source=wiz&amp;text=%D0%B8%D0%BA%D0%BE%D0%BD%D0%B0%20%D1%87%D1%83%D0%B4%D0%BE%20%D0%B3%D0%B5%D0%BE%D1%80%D0%B3%D0%B8%D1%8F%20%D0%BE%20%D0%B7%D0%BC%D0%B8%D0%B5&amp;noreask=1&amp;pos=22&amp;rpt=simage&amp;lr=2&amp;uinfo=sw-1903-sh-955-fw-1678-fh-598-pd-1&amp;img_url=http%3A%2F%2Fimg-fotki.yandex.ru%2Fget%2F2710%2F7932660.c%2F0_8a35e_e10417db_M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p=1&amp;text=%D0%B8%D0%BA%D0%BE%D0%BD%D0%B0%20%D0%B1%D0%BE%D0%B3%D0%BE%D0%BC%D0%B0%D1%82%D0%B5%D1%80%D1%8C%20%D1%83%D0%BC%D0%B8%D0%BB%D0%B5%D0%BD%D0%B8%D0%B5&amp;pos=53&amp;uinfo=sw-1903-sh-955-fw-1678-fh-598-pd-1&amp;rpt=simage&amp;img_url=http%3A%2F%2Fcultinfo.ru%2Finfoproject%2Fbelozersk-1050%2Fimages%2Fnews%2F93%2F20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text=%D0%BA%D0%B0%D1%80%D1%82%D0%B8%D0%BD%D0%B0%20%D1%8F%D0%B2%D0%BB%D0%B5%D0%BD%D0%B8%D0%B5%20%D1%85%D1%80%D0%B8%D1%81%D1%82%D0%B0%20%D0%BD%D0%B0%D1%80%D0%BE%D0%B4%D1%83&amp;noreask=1&amp;pos=1&amp;rpt=simage&amp;lr=2&amp;uinfo=sw-1903-sh-955-fw-1678-fh-598-pd-1&amp;img_url=http%3A%2F%2Fwww.itogi.ru%2F7-days%2Fimg%2F720%2FI-13-PARADOX-foma-f03_640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text=%D0%BA%D0%B0%D1%80%D1%82%D0%B8%D0%BD%D0%B0%20%D0%BC%D0%B5%D0%B4%D0%BD%D1%8B%D0%B9%20%D0%B7%D0%BC%D0%B8%D0%B9&amp;pos=2&amp;uinfo=sw-1903-sh-955-fw-1678-fh-598-pd-1&amp;rpt=simage&amp;img_url=http%3A%2F%2Fimg.encyc.yandex.net%2Fillustrations%2Fvlasov%2Fpictures%2F05%2F36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text=%D0%BA%D0%B0%D1%80%D1%82%D0%B8%D0%BD%D0%B0%20%D1%8F%D0%B2%D0%BB%D0%B5%D0%BD%D0%B8%D0%B5%20%D1%85%D1%80%D0%B8%D1%81%D1%82%D0%B0%20%D0%BD%D0%B0%D1%80%D0%BE%D0%B4%D1%83&amp;noreask=1&amp;pos=1&amp;rpt=simage&amp;lr=2&amp;uinfo=sw-1903-sh-955-fw-1678-fh-598-pd-1&amp;img_url=http%3A%2F%2Fwww.itogi.ru%2F7-days%2Fimg%2F720%2FI-13-PARADOX-foma-f03_640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A%D0%B0%D1%80%D1%82%D0%B8%D0%BD%D0%B0%20%D0%BC%D0%B5%D0%B4%D0%BD%D1%8B%D0%B9%20%D0%B7%D0%BC%D0%B8%D0%B9&amp;pos=2&amp;uinfo=sw-1903-sh-955-fw-1678-fh-598-pd-1&amp;rpt=simage&amp;img_url=http%3A%2F%2Fimg.encyc.yandex.net%2Fillustrations%2Fvlasov%2Fpictures%2F05%2F365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c/cd/Muziy_SPb_2010_3232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1/Apocalypse_vasnetsov.jpg" TargetMode="External"/><Relationship Id="rId2" Type="http://schemas.openxmlformats.org/officeDocument/2006/relationships/hyperlink" Target="http://ru.wikipedia.org/wiki/%D0%92%D0%B8%D0%BA%D1%82%D0%BE%D1%80_%D0%9C%D0%B8%D1%85%D0%B0%D0%B9%D0%BB%D0%BE%D0%B2%D0%B8%D1%87_%D0%92%D0%B0%D1%81%D0%BD%D0%B5%D1%86%D0%BE%D0%B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767101" cy="249828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Miriam" pitchFamily="34" charset="-79"/>
              </a:rPr>
              <a:t>Подлинные памятники Византии и Руси в Петербурге</a:t>
            </a:r>
            <a:endParaRPr lang="ru-RU" dirty="0">
              <a:solidFill>
                <a:schemeClr val="bg2">
                  <a:lumMod val="25000"/>
                </a:schemeClr>
              </a:solidFill>
              <a:cs typeface="Miriam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5723468" cy="1828090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2636912"/>
            <a:ext cx="5712179" cy="15240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Опишите любую картину на религиозную тему.</a:t>
            </a:r>
          </a:p>
        </p:txBody>
      </p:sp>
    </p:spTree>
    <p:extLst>
      <p:ext uri="{BB962C8B-B14F-4D97-AF65-F5344CB8AC3E}">
        <p14:creationId xmlns:p14="http://schemas.microsoft.com/office/powerpoint/2010/main" val="5459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20248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 </a:t>
            </a:r>
            <a:r>
              <a:rPr lang="ru-RU" sz="3200" b="1" dirty="0"/>
              <a:t>чем рассказывают экспонаты Эрмитажа?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022261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Петербург </a:t>
            </a:r>
            <a:r>
              <a:rPr lang="ru-RU" sz="1600" b="1" dirty="0"/>
              <a:t>строился и развивался не в </a:t>
            </a:r>
            <a:r>
              <a:rPr lang="ru-RU" sz="1600" b="1" dirty="0" smtClean="0"/>
              <a:t>Средневековье, а в Новое время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r>
              <a:rPr lang="ru-RU" sz="1600" b="1" dirty="0" smtClean="0"/>
              <a:t>Ушли </a:t>
            </a:r>
            <a:r>
              <a:rPr lang="ru-RU" sz="1600" b="1" dirty="0"/>
              <a:t>в прошлое Византия и Московская </a:t>
            </a:r>
            <a:r>
              <a:rPr lang="ru-RU" sz="1600" b="1" dirty="0" smtClean="0"/>
              <a:t>Русь. Но в нашем городе </a:t>
            </a:r>
            <a:r>
              <a:rPr lang="ru-RU" sz="1600" b="1" dirty="0"/>
              <a:t>можно найти подлинные средневековые памятники </a:t>
            </a:r>
            <a:r>
              <a:rPr lang="ru-RU" sz="1600" b="1" dirty="0" smtClean="0"/>
              <a:t>Византии и средневековой </a:t>
            </a:r>
            <a:r>
              <a:rPr lang="ru-RU" sz="1600" b="1" dirty="0"/>
              <a:t>Руси. </a:t>
            </a:r>
            <a:endParaRPr lang="ru-RU" sz="1600" b="1" dirty="0" smtClean="0"/>
          </a:p>
          <a:p>
            <a:r>
              <a:rPr lang="ru-RU" sz="1600" b="1" i="1" dirty="0" smtClean="0"/>
              <a:t>Где мы можем найти эти экспонаты? </a:t>
            </a:r>
          </a:p>
        </p:txBody>
      </p:sp>
      <p:pic>
        <p:nvPicPr>
          <p:cNvPr id="1028" name="Picture 4" descr="File:Zimní palác (3)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9" b="34756"/>
          <a:stretch/>
        </p:blipFill>
        <p:spPr bwMode="auto">
          <a:xfrm>
            <a:off x="772347" y="3356992"/>
            <a:ext cx="7620000" cy="23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5805264"/>
            <a:ext cx="137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ЭРМИТАЖ</a:t>
            </a: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17599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Какие подлинные средневековые памятники можно найти в Русском музее?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403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800" dirty="0" smtClean="0"/>
              <a:t>Музей расположен в бывшем дворце великого князя Михаила (архитектор К.И. Росси).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В конце </a:t>
            </a:r>
            <a:r>
              <a:rPr lang="en-US" sz="1800" dirty="0" smtClean="0"/>
              <a:t>XIX </a:t>
            </a:r>
            <a:r>
              <a:rPr lang="ru-RU" sz="1800" dirty="0" smtClean="0"/>
              <a:t>века во дворце был открыт музей Александра </a:t>
            </a:r>
            <a:r>
              <a:rPr lang="en-US" sz="1800" dirty="0" smtClean="0"/>
              <a:t>III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u="sng" dirty="0" smtClean="0"/>
              <a:t>Санкт-Петербург, ул. Садовая</a:t>
            </a:r>
            <a:r>
              <a:rPr lang="ru-RU" u="sng" dirty="0"/>
              <a:t>, </a:t>
            </a:r>
            <a:r>
              <a:rPr lang="ru-RU" u="sng" dirty="0" smtClean="0"/>
              <a:t>дом 2</a:t>
            </a:r>
            <a:endParaRPr lang="ru-RU" u="sng" dirty="0"/>
          </a:p>
        </p:txBody>
      </p:sp>
      <p:pic>
        <p:nvPicPr>
          <p:cNvPr id="2050" name="Picture 2" descr="http://www.ethnospb.ru/photo/people/0a5649ca4307e908355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3" b="31744"/>
          <a:stretch/>
        </p:blipFill>
        <p:spPr bwMode="auto">
          <a:xfrm>
            <a:off x="1035713" y="1916832"/>
            <a:ext cx="7086600" cy="18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916833"/>
            <a:ext cx="7704856" cy="432048"/>
          </a:xfrm>
        </p:spPr>
        <p:txBody>
          <a:bodyPr>
            <a:normAutofit/>
          </a:bodyPr>
          <a:lstStyle/>
          <a:p>
            <a:r>
              <a:rPr lang="ru-RU" sz="1800" i="1" dirty="0"/>
              <a:t>Рассмотри иллюстрации 18—20. Дополни подписи к иллюстрациям.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7560840" cy="13095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залах </a:t>
            </a:r>
            <a:r>
              <a:rPr lang="ru-RU" dirty="0" smtClean="0"/>
              <a:t>№ 1—4 мы увидим </a:t>
            </a:r>
            <a:r>
              <a:rPr lang="ru-RU" dirty="0"/>
              <a:t>иконы. Перед этими иконами много веков </a:t>
            </a:r>
            <a:r>
              <a:rPr lang="ru-RU" dirty="0" smtClean="0"/>
              <a:t>молились, венчались</a:t>
            </a:r>
            <a:r>
              <a:rPr lang="ru-RU" dirty="0"/>
              <a:t>, крестились наши предки — жители Новгорода и Пскова, Москвы и Вологды, Тихвина и Владимира... Этими иконами благословляли на </a:t>
            </a:r>
            <a:r>
              <a:rPr lang="ru-RU" dirty="0" smtClean="0"/>
              <a:t>подвиги</a:t>
            </a:r>
            <a:r>
              <a:rPr lang="ru-RU" dirty="0"/>
              <a:t>, на княжение... </a:t>
            </a:r>
            <a:r>
              <a:rPr lang="ru-RU" dirty="0" smtClean="0"/>
              <a:t>                        Их </a:t>
            </a:r>
            <a:r>
              <a:rPr lang="ru-RU" dirty="0"/>
              <a:t>передавали из поколения в поколение как святыни.</a:t>
            </a:r>
            <a:endParaRPr lang="ru-RU" dirty="0"/>
          </a:p>
        </p:txBody>
      </p:sp>
      <p:pic>
        <p:nvPicPr>
          <p:cNvPr id="3074" name="Picture 2" descr="http://ic.pics.livejournal.com/rangezi/40894996/458/458_64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3" y="2655140"/>
            <a:ext cx="2784775" cy="35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coaneortodoxe.com/icoane/icoane-ortodoxe-odigitria-12-1.jpe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"/>
          <a:stretch/>
        </p:blipFill>
        <p:spPr bwMode="auto">
          <a:xfrm>
            <a:off x="3468367" y="2601140"/>
            <a:ext cx="2565297" cy="36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napahram.ru/images/Obshchestvo/Religiya/20130506/f1a1989d7e215d115f4de375664bb45f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2030" r="2032" b="2055"/>
          <a:stretch/>
        </p:blipFill>
        <p:spPr bwMode="auto">
          <a:xfrm>
            <a:off x="5917340" y="2709140"/>
            <a:ext cx="2544675" cy="35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4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1362075"/>
          </a:xfrm>
        </p:spPr>
        <p:txBody>
          <a:bodyPr>
            <a:noAutofit/>
          </a:bodyPr>
          <a:lstStyle/>
          <a:p>
            <a:r>
              <a:rPr lang="ru-RU" sz="2400" b="1" dirty="0"/>
              <a:t>Какие живописные полотна на религиозные темы можно увидеть в Русском музее?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7632848" cy="130951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Продолжим </a:t>
            </a:r>
            <a:r>
              <a:rPr lang="ru-RU" dirty="0"/>
              <a:t>прогулку по музею.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зале 15 находятся две разные по размеру, </a:t>
            </a:r>
            <a:r>
              <a:rPr lang="ru-RU" dirty="0" smtClean="0"/>
              <a:t>композиции, </a:t>
            </a:r>
            <a:r>
              <a:rPr lang="ru-RU" dirty="0"/>
              <a:t>цветовой палитре картины, созданные в XIX в.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Однако </a:t>
            </a:r>
            <a:r>
              <a:rPr lang="ru-RU" dirty="0"/>
              <a:t>объединяет их религиозное </a:t>
            </a:r>
            <a:r>
              <a:rPr lang="ru-RU" dirty="0" smtClean="0"/>
              <a:t>                                           содержание</a:t>
            </a:r>
            <a:r>
              <a:rPr lang="ru-RU" dirty="0"/>
              <a:t>: они написаны на библейские сюжеты. </a:t>
            </a:r>
            <a:endParaRPr lang="ru-RU" dirty="0"/>
          </a:p>
        </p:txBody>
      </p:sp>
      <p:pic>
        <p:nvPicPr>
          <p:cNvPr id="4098" name="Picture 2" descr="http://www.luchmir.com/Politika2011/ISKUPLENIE_files/image0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6186"/>
            <a:ext cx="3991456" cy="27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fotki.yandex.ru/get/4528/12842698.8b/0_754e7_44db6f2c_X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11" y="2544186"/>
            <a:ext cx="3994143" cy="27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28018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Рассмотри иллюстрации </a:t>
            </a:r>
            <a:r>
              <a:rPr lang="ru-RU" i="1" dirty="0" smtClean="0"/>
              <a:t>21—22. Что изображено на картинах? Подпиши иллюстрации.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5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5" y="35751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«Явление Христа народу»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Художник А. А. Иванов</a:t>
            </a:r>
            <a:endParaRPr lang="ru-RU" sz="3200" dirty="0"/>
          </a:p>
        </p:txBody>
      </p:sp>
      <p:pic>
        <p:nvPicPr>
          <p:cNvPr id="5122" name="Picture 2" descr="http://www.luchmir.com/Politika2011/ISKUPLENIE_files/image0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8" y="969374"/>
            <a:ext cx="7775557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751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«Медный змий»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Художник Ф.А. </a:t>
            </a:r>
            <a:r>
              <a:rPr lang="ru-RU" sz="3200" dirty="0" err="1" smtClean="0"/>
              <a:t>Бруни</a:t>
            </a:r>
            <a:endParaRPr lang="ru-RU" sz="3200" dirty="0"/>
          </a:p>
        </p:txBody>
      </p:sp>
      <p:pic>
        <p:nvPicPr>
          <p:cNvPr id="6146" name="Picture 2" descr="http://img-fotki.yandex.ru/get/4528/12842698.8b/0_754e7_44db6f2c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3" y="1052736"/>
            <a:ext cx="7778103" cy="53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296" y="-171400"/>
            <a:ext cx="7920881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Музей истории религии. </a:t>
            </a:r>
            <a:br>
              <a:rPr lang="ru-RU" dirty="0" smtClean="0"/>
            </a:br>
            <a:endParaRPr lang="ru-RU" sz="3100" i="1" dirty="0"/>
          </a:p>
        </p:txBody>
      </p:sp>
      <p:pic>
        <p:nvPicPr>
          <p:cNvPr id="7174" name="Picture 6" descr="File:Muziy SPb 2010 323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5"/>
          <a:stretch/>
        </p:blipFill>
        <p:spPr bwMode="auto">
          <a:xfrm>
            <a:off x="816737" y="692696"/>
            <a:ext cx="7620000" cy="480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5495278"/>
            <a:ext cx="6013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Санкт-Петербург, Почтамтская ул., дом 14/5</a:t>
            </a:r>
            <a:br>
              <a:rPr lang="ru-RU" i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8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60" y="-13343"/>
            <a:ext cx="7920880" cy="1202485"/>
          </a:xfrm>
        </p:spPr>
        <p:txBody>
          <a:bodyPr>
            <a:noAutofit/>
          </a:bodyPr>
          <a:lstStyle/>
          <a:p>
            <a:pPr algn="l"/>
            <a:r>
              <a:rPr lang="ru-RU" sz="3200" i="1" dirty="0" smtClean="0"/>
              <a:t>               «Воины </a:t>
            </a:r>
            <a:r>
              <a:rPr lang="ru-RU" sz="3200" i="1" dirty="0"/>
              <a:t>Апокалипсиса»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Художник </a:t>
            </a:r>
            <a:r>
              <a:rPr lang="ru-RU" sz="2800" dirty="0">
                <a:hlinkClick r:id="rId2" tooltip="Виктор Михайлович Васнецов"/>
              </a:rPr>
              <a:t>Виктор </a:t>
            </a:r>
            <a:r>
              <a:rPr lang="ru-RU" sz="2800" dirty="0" smtClean="0">
                <a:hlinkClick r:id="rId2" tooltip="Виктор Михайлович Васнецов"/>
              </a:rPr>
              <a:t>Михайлович Васнецов</a:t>
            </a:r>
            <a:endParaRPr lang="ru-RU" sz="2800" dirty="0"/>
          </a:p>
        </p:txBody>
      </p:sp>
      <p:pic>
        <p:nvPicPr>
          <p:cNvPr id="8194" name="Picture 2" descr="File:Apocalypse vasnetsov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7" y="1166216"/>
            <a:ext cx="7620000" cy="3990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157192"/>
            <a:ext cx="8268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«Четыре всадника Апокалипсиса» — термин, описывающий четырех персонажей последней книги Нового Завета. </a:t>
            </a:r>
          </a:p>
          <a:p>
            <a:r>
              <a:rPr lang="ru-RU" dirty="0" smtClean="0"/>
              <a:t>Всадников, часто именуют Завоеватель (Антихрист), Война, Голод и Смерть.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114</TotalTime>
  <Words>288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Подлинные памятники Византии и Руси в Петербурге</vt:lpstr>
      <vt:lpstr>О чем рассказывают экспонаты Эрмитажа?</vt:lpstr>
      <vt:lpstr>Какие подлинные средневековые памятники можно найти в Русском музее? </vt:lpstr>
      <vt:lpstr>Рассмотри иллюстрации 18—20. Дополни подписи к иллюстрациям.</vt:lpstr>
      <vt:lpstr>Какие живописные полотна на религиозные темы можно увидеть в Русском музее?  </vt:lpstr>
      <vt:lpstr>«Явление Христа народу» Художник А. А. Иванов</vt:lpstr>
      <vt:lpstr>«Медный змий» Художник Ф.А. Бруни</vt:lpstr>
      <vt:lpstr>Музей истории религии.  </vt:lpstr>
      <vt:lpstr>               «Воины Апокалипсиса»  Художник Виктор Михайлович Васнецов</vt:lpstr>
      <vt:lpstr>Домашнее задание: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Подлинные памятники Византии и Руси в Петербурге</dc:title>
  <dc:creator>Спирины</dc:creator>
  <cp:lastModifiedBy>Спирины</cp:lastModifiedBy>
  <cp:revision>10</cp:revision>
  <dcterms:created xsi:type="dcterms:W3CDTF">2013-10-04T16:17:59Z</dcterms:created>
  <dcterms:modified xsi:type="dcterms:W3CDTF">2013-10-04T18:12:01Z</dcterms:modified>
</cp:coreProperties>
</file>