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2CB76-47F9-4D4E-9FE9-3380B0FCB19B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D76A-851C-4102-890A-BF5DC8ADE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40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D76A-851C-4102-890A-BF5DC8ADE3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96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D76A-851C-4102-890A-BF5DC8ADE3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70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D76A-851C-4102-890A-BF5DC8ADE3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17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1920C2-4ABA-4D47-BC7F-20CC109F3B1F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1CA6DA-B165-4062-8704-942486201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6128"/>
            <a:ext cx="953823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«Многонациональный, </a:t>
            </a:r>
          </a:p>
          <a:p>
            <a:pPr algn="ctr"/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много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конфессиональный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Петербург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и мы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»</a:t>
            </a:r>
          </a:p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ГБС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ОУ школа №370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Московского района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Санкт-Петербурга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572008"/>
            <a:ext cx="82089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Груздева Елена Александровна – учитель истории, воспитатель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ГПД;</a:t>
            </a:r>
          </a:p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Митникова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Елена Александровна - учитель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истории, </a:t>
            </a:r>
          </a:p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педагог дополнительного образования;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Пасуева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Ираида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Васильевна -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в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оспитатель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ГПД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dirty="0">
                <a:latin typeface="Calibri" pitchFamily="34" charset="0"/>
                <a:cs typeface="Calibri" pitchFamily="34" charset="0"/>
              </a:rPr>
              <a:t>	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				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621508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2012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66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Денис\Рабочий стол\123\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2377"/>
            <a:ext cx="4499992" cy="50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8349" y="577707"/>
            <a:ext cx="41217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Буддийский храм в Санкт-Петербурге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— самый северный в мире буддийский храм. «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Гунзэчойнэй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 в переводе с тибетского означает «Источник святого учения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Всесострадающего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Владыки-отшельника».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По свидетельству летописцев Санкт-Петербурга, первые буддисты на берегах Невы появились во время строительства Петропавловской крепости, с которой начиналась новая столица России. Это были волжские калмыки — подданные Калмыцкого ханства, еще не вошедшего окончательно в состав России, трудившиеся вместе с другими работными людьми над возведением каменных валов крепости.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62251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Храм был построен архитектором Г. В. Барановским в соответствии с канонами тибетской архитектуры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/>
              <a:t>Строительство продолжалось с 1909 по 1915 год, первое буддистское служение состоялось 21 февраля 1913 года в честь 300-летия российской династии Романовых.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794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Денис\Рабочий стол\123\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5189203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942" y="500042"/>
            <a:ext cx="3744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Государственный музей истории религии (Музей истории религии)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— единственный в России и один из немногих музеев в мире, экспозиции которого представляют историю возникновения и развития религии. Собрание музея насчитывает более 180 000 экспонатов, древнейшие из которых датируются VI тыс. до н. э.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929198"/>
            <a:ext cx="8392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Инициатором создания музея и его первым директором стал выдающийся российский историк религии, этнограф и антрополог В. Г. 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Богораз-Тан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 (1865—1936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Сегодня музей является независимой площадкой, на которой могут общаться представители разных верований и конфессий.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519865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енис\Рабочий стол\123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70" y="332655"/>
            <a:ext cx="3490940" cy="46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4618" y="188640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Санкт-Петербургский Дом Национальностей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был основан согласно постановлению Правительства Санкт-Петербурга № 1158 от 02.08.2005 г., летом того же года он разместился в особняке на ул. Моховой, д. 15. Это Государственное учреждение, находящееся в подведомственном подчинении Комитета по внешним связям Санкт-Петербурга. Торжественная церемония открытия «Дома национальностей» состоялась 21 октября 2005 года и стала событием в культурной жизни многонационального общества города. В настоящее время «Дом Национальностей» занял свое место в ряду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этноорганизующих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>
                <a:latin typeface="Calibri" pitchFamily="34" charset="0"/>
                <a:cs typeface="Calibri" pitchFamily="34" charset="0"/>
              </a:rPr>
              <a:t>структур </a:t>
            </a:r>
            <a:r>
              <a:rPr lang="ru-RU" smtClean="0">
                <a:latin typeface="Calibri" pitchFamily="34" charset="0"/>
                <a:cs typeface="Calibri" pitchFamily="34" charset="0"/>
              </a:rPr>
              <a:t>Санкт-Петербурга,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и стал активно действующей площадкой для совместного обсуждения проблем, информационного обмена, передачи опыта воспитания толерантности, выступления национальных творческих коллективов,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20" y="511980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проведения международных и городских конференций, выставок, семинаров, тренингов, круглых столов и т.д. Деятельность учреждения направлена на расширение взаимосвязей и сотрудничества с Национально-культурными объединениями Санкт-Петербурга и активизацию их деятельности в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социо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-культурной жизни города, на гармонизацию межнациональных отношений, на формирование и укрепление толерантного сознания горожан.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4259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Денис\Рабочий стол\IMG_1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263984"/>
            <a:ext cx="6072230" cy="42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520" y="62068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В нашей школе учатся и работают люди разных национальностей: русские, украинцы, белорусы, азербайджанцы, армяне, казахи, узбеки, калмыки, евреи…</a:t>
            </a:r>
          </a:p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Мы понимаем друг друга, нам хорошо вместе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237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енис\Рабочий стол\123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571612"/>
            <a:ext cx="4590125" cy="34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785794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Наш город на всех этапах своей истории притягивал слои населения из разных концов страны и из-за рубежа. Кто-то пребывал здесь временно, на заработках, службе или учебе, а кто-то оседал навсегда, создавал семью, укоренялся и независимо от национальности становился тем самым «коренным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» петербуржцем-ленинградцем, статус которого во всей стране был синонимом высокой культуры и воспитанности и на каждом из которых был отблеск героической истории и славы великого города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198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енис\Рабочий стол\123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928934"/>
            <a:ext cx="5643602" cy="36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323" y="47667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Какой национальности Петербург? Этот вопрос сегодня горячо обсуждается и в научных аудиториях, и на политических дискуссиях. И, к сожалению, нередко — на улице... Между тем запутал его еще основатель Санкт-Петербурга, когда руками русских, украинских и иных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Российских народов мастеровых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— крестьян, казаков, под руководством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итальянских, французских,…. или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«немецких», то есть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иностранных (так говорили в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XYIII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веке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инженеров 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архитекторов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 образцу голландских городов возводились первые строения невской крепости и будущей столицы России.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30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5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Церкви и соборы Санкт-Петербурга составляют неотъемлемую часть архитектурного и культурного облика города. В городе живут люди разных национальностей и вероисповеданий, для которых открыты храмы различных конфессий. Они предают особое очарование городскому пейзажу – иногда экзотические, иногда классические силуэты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мечети,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костелов,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синагоги, …..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подчеркивают  многонациональность города.</a:t>
            </a:r>
            <a:endParaRPr lang="ru-RU" sz="1600" dirty="0"/>
          </a:p>
        </p:txBody>
      </p:sp>
      <p:pic>
        <p:nvPicPr>
          <p:cNvPr id="3" name="Picture 2" descr="C:\Documents and Settings\Денис\Рабочий стол\123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168352" cy="23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Денис\Рабочий стол\12131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983" y="1838310"/>
            <a:ext cx="3586830" cy="26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Денис\Рабочий стол\2у23141541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7930"/>
            <a:ext cx="2941131" cy="22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290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Денис\Рабочий стол\123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786058"/>
            <a:ext cx="6215106" cy="38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352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Казанский кафедральный собор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Собор Казанской иконы Божией Матери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 — один из крупнейших храмов Санкт-Петербурга, выполненный в стиле ампир. Построен на Невском проспекте в 1801—1811 годах архитектором А. Н. Воронихиным для хранения чтимого списка чудотворной иконы Божией Матери Казанской. После Отечественной войны 1812 года приобрел значение памятника русской воинской славы. В 1813 году здесь был похоронен полководец М. И. Кутузов и помещены ключи от взятых городов и другие военные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трофеи.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55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Денис\Рабочий стол\123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32" y="2924944"/>
            <a:ext cx="4958355" cy="37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067" y="404664"/>
            <a:ext cx="7992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Calibri" pitchFamily="34" charset="0"/>
                <a:cs typeface="Calibri" pitchFamily="34" charset="0"/>
              </a:rPr>
              <a:t>Церковь Святой Екатерины</a:t>
            </a:r>
            <a:r>
              <a:rPr lang="hy-AM" sz="2000" b="1" dirty="0" smtClean="0">
                <a:cs typeface="Calibri" pitchFamily="34" charset="0"/>
              </a:rPr>
              <a:t> </a:t>
            </a:r>
            <a:r>
              <a:rPr lang="hy-AM" sz="2000" dirty="0" smtClean="0">
                <a:cs typeface="Calibri" pitchFamily="34" charset="0"/>
              </a:rPr>
              <a:t>—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храм Армянской апостольской церкви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Первые армяне появились в Санкт-Петербурге почти сразу после основания города. В 1710 году они создали свою общину. В это время они собирались в частных домах. Первое прошение о постройке армянской церкви от архимандрита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Минаса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было подано в 1714 году,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С 1770 года работы велись по проекту Ю. М.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Фельтена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достаточно быстро и уже в 1772 году церковь была освящена.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515" y="350100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Церковь стала центром армянской культуры в Петербурге: при ней была открыта типография и национальная школа, действующая и по сей день.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56077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Денис\Рабочий стол\123\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28604"/>
            <a:ext cx="5216908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34" y="4071942"/>
            <a:ext cx="8522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Здание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церкви было заложено 29 июня 1728 г., в день святых апостолов Петра и Павла. 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14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 (25) июня 1730 г., в день празднования 200-летия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Аугсбургского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исповедания, церковь торжественно освятили.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начале 1832 г., когда церковное здание обветшало, община объявила конкурс на создание проекта новой церкви. Лучшей из пяти представленных работ был признан проект Александра Брюллова, брата знаменитого художника Карла Брюллова.</a:t>
            </a:r>
            <a:endParaRPr lang="ru-RU" sz="20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714356"/>
            <a:ext cx="3367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itchFamily="34" charset="0"/>
                <a:cs typeface="Calibri" pitchFamily="34" charset="0"/>
              </a:rPr>
              <a:t>Церковь Святых Петра и Павла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— лютеранская кирха.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27 декабря 1727 г. царь Пётр II подарил немецкой лютеранской общине землю на пустынной территории у Невской перспективы между Большой и Малой Конюшенными улицами.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2854729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Денис\Рабочий стол\123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500174"/>
            <a:ext cx="4920919" cy="315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Большая хоральная синагога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Санкт-Петербурге. Памятник архитектуры федерального значения. Центр духовной жизни евреев Санкт-Петербурга. Вторая по величине в Европе.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середине XIX века еврейская община Санкт-Петербурга насчитывала около 10 тысяч человек.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18" y="4653136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По инициативе общины было начато строительство новой синагоги. Главными спонсорами выступили барон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Гинцбург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(первый председатель еврейской общины города) и Поляков, известный меценат. Проект здания выполнили архитекторы Л.И.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Бахман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 И. Шапошников при участии В. В. Стасова и Н. Л. Бенуа. Строительство было завершено в 1893 г. Здание синагоги построено в восточном, мавританском стиле. Вестибюль обладает уникальной акустикой — слова, произнесённые шёпотом, можно услышать на расстоянии более 10 метров.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960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Денис\Рабочий стол\123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428737"/>
            <a:ext cx="5214974" cy="31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464344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Строительство было начато по инициативе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ахуна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Г.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Баязитова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и проводилось на средства эмира Бухарского Сеид-Абдул-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Ахат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-хана, татарских предпринимателей.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Мечеть выполнена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стилизированных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формах самаркандской и каирской архитектурных школ.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Здание возводилось в 1909—1920 годы по проекту архитектора Н. В. Васильева при участии инженера С. С.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Кричинского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и архитектора А. И. фон Гогена.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7667" y="32027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  <a:cs typeface="Calibri" pitchFamily="34" charset="0"/>
              </a:rPr>
              <a:t>Соборная мечеть Санкт-Петербурга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— памятник исламской культовой архитектуры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68679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248</TotalTime>
  <Words>715</Words>
  <Application>Microsoft Office PowerPoint</Application>
  <PresentationFormat>Экран (4:3)</PresentationFormat>
  <Paragraphs>51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Многонациональный петербург</dc:subject>
  <dc:creator>Gruzdev</dc:creator>
  <dc:description>36484</dc:description>
  <cp:lastModifiedBy>bibl</cp:lastModifiedBy>
  <cp:revision>77</cp:revision>
  <dcterms:created xsi:type="dcterms:W3CDTF">2012-11-05T14:12:27Z</dcterms:created>
  <dcterms:modified xsi:type="dcterms:W3CDTF">2014-06-21T10:06:36Z</dcterms:modified>
</cp:coreProperties>
</file>