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950C560-DA35-45A1-B7EA-5028C743BC2E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0A84752-931E-48FA-9C3E-5B87794E98A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210146"/>
          </a:xfrm>
        </p:spPr>
        <p:txBody>
          <a:bodyPr/>
          <a:lstStyle/>
          <a:p>
            <a:pPr algn="ctr"/>
            <a:r>
              <a:rPr lang="ru-RU" dirty="0" smtClean="0"/>
              <a:t>И.С. Тургенев « </a:t>
            </a:r>
            <a:r>
              <a:rPr lang="ru-RU" dirty="0" err="1" smtClean="0"/>
              <a:t>Бежин</a:t>
            </a:r>
            <a:r>
              <a:rPr lang="ru-RU" dirty="0" smtClean="0"/>
              <a:t> луг»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72817"/>
            <a:ext cx="3528392" cy="4680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28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Описание природы в рассказе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2" y="1646238"/>
            <a:ext cx="6034616" cy="45259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27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Летний пейзаж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4038600" cy="37444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Был прекрасный июльский день, один из тех дней, которые случаются только тогда, когда погода установилась надолго. С самого раннего утра небо ясно; утренняя заря не пылает пожаром: она разливается кротким румянцем. Солнце – не огнистое, не раскаленное, как во время знойной засухи, не тускло-багровое, как перед бурей, но светлое и приветно лучезарное – мирно всплывает под узкой и длинной тучкой, свежо просияет и погрузится в лиловый ее туман. Верхний, тонкий край растянутого облачка засверкает змейками; блеск их подобен блеску кованого серебра…</a:t>
            </a:r>
          </a:p>
        </p:txBody>
      </p:sp>
    </p:spTree>
    <p:extLst>
      <p:ext uri="{BB962C8B-B14F-4D97-AF65-F5344CB8AC3E}">
        <p14:creationId xmlns:p14="http://schemas.microsoft.com/office/powerpoint/2010/main" val="396574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30534"/>
            <a:ext cx="8352928" cy="131023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                Образы мальчиков в рассказе</a:t>
            </a:r>
            <a:br>
              <a:rPr lang="ru-RU" sz="3200" dirty="0" smtClean="0"/>
            </a:br>
            <a:r>
              <a:rPr lang="ru-RU" sz="3200" dirty="0" smtClean="0"/>
              <a:t>                      </a:t>
            </a:r>
            <a:r>
              <a:rPr lang="ru-RU" sz="2700" dirty="0" smtClean="0"/>
              <a:t>Илюша                                               Костя      </a:t>
            </a:r>
            <a:endParaRPr lang="ru-RU" sz="27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81" y="1646238"/>
            <a:ext cx="3824437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3384376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523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Картина В.Е. Маковского « Ночное» (1879)</a:t>
            </a:r>
            <a:endParaRPr lang="ru-RU" sz="3200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6034616" cy="45259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94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рассказа  « </a:t>
            </a:r>
            <a:r>
              <a:rPr lang="ru-RU" dirty="0" err="1"/>
              <a:t>Б</a:t>
            </a:r>
            <a:r>
              <a:rPr lang="ru-RU" dirty="0" err="1" smtClean="0"/>
              <a:t>ежин</a:t>
            </a:r>
            <a:r>
              <a:rPr lang="ru-RU" dirty="0" smtClean="0"/>
              <a:t> луг»  в живописи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082082"/>
              </p:ext>
            </p:extLst>
          </p:nvPr>
        </p:nvGraphicFramePr>
        <p:xfrm>
          <a:off x="457200" y="1646238"/>
          <a:ext cx="8229600" cy="4876799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70933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, Helvetica, sans-serif"/>
                        </a:rPr>
                        <a:t> </a:t>
                      </a:r>
                      <a:endParaRPr lang="ru-RU" sz="1300" dirty="0"/>
                    </a:p>
                  </a:txBody>
                  <a:tcPr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17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, Helvetica, sans-serif"/>
                        </a:rPr>
                        <a:t> </a:t>
                      </a:r>
                      <a:r>
                        <a:rPr lang="ru-RU" sz="1400" dirty="0" smtClean="0">
                          <a:latin typeface="Arial, Helvetica, sans-serif"/>
                        </a:rPr>
                        <a:t>    </a:t>
                      </a:r>
                      <a:r>
                        <a:rPr lang="ru-RU" sz="1600" dirty="0" smtClean="0">
                          <a:latin typeface="Arial, Helvetica, sans-serif"/>
                        </a:rPr>
                        <a:t>Тема картины возникла под впечатлением рассказа Тургенева "</a:t>
                      </a:r>
                      <a:r>
                        <a:rPr lang="ru-RU" sz="1600" dirty="0" err="1" smtClean="0">
                          <a:latin typeface="Arial, Helvetica, sans-serif"/>
                        </a:rPr>
                        <a:t>Бежин</a:t>
                      </a:r>
                      <a:r>
                        <a:rPr lang="ru-RU" sz="1600" dirty="0" smtClean="0">
                          <a:latin typeface="Arial, Helvetica, sans-serif"/>
                        </a:rPr>
                        <a:t> луг". Тургенев был одним из любимых писателей Маковского. Крестьянские дети с их непосредственностью, их близостью к природе привлекали, волновали художника. Не случайно поэтические образы крестьянских детей пройдут сквозь все его творчество. Не раз возвращался он и к теме "Ночное", находя все новые краски, новые нюансы в захватившем его мотиве. Наиболее удачная из этих картин – поздний вариант его конкурсной работы "Ночное" (1879), находящийся в коллекции Государственного Русского музея в Санкт-Петербурге.</a:t>
                      </a:r>
                      <a:br>
                        <a:rPr lang="ru-RU" sz="1600" dirty="0" smtClean="0">
                          <a:latin typeface="Arial, Helvetica, sans-serif"/>
                        </a:rPr>
                      </a:br>
                      <a:r>
                        <a:rPr lang="ru-RU" sz="1600" dirty="0" smtClean="0">
                          <a:latin typeface="Arial, Helvetica, sans-serif"/>
                        </a:rPr>
                        <a:t>     Картина </a:t>
                      </a:r>
                      <a:r>
                        <a:rPr lang="ru-RU" sz="1600" dirty="0" err="1" smtClean="0">
                          <a:latin typeface="Arial, Helvetica, sans-serif"/>
                        </a:rPr>
                        <a:t>В.Е.Маковского</a:t>
                      </a:r>
                      <a:r>
                        <a:rPr lang="ru-RU" sz="1600" dirty="0" smtClean="0">
                          <a:latin typeface="Arial, Helvetica, sans-serif"/>
                        </a:rPr>
                        <a:t> "Ночное" совпадает по теме с рассказом Тургенева "</a:t>
                      </a:r>
                      <a:r>
                        <a:rPr lang="ru-RU" sz="1600" dirty="0" err="1" smtClean="0">
                          <a:latin typeface="Arial, Helvetica, sans-serif"/>
                        </a:rPr>
                        <a:t>Бежин</a:t>
                      </a:r>
                      <a:r>
                        <a:rPr lang="ru-RU" sz="1600" dirty="0" smtClean="0">
                          <a:latin typeface="Arial, Helvetica, sans-serif"/>
                        </a:rPr>
                        <a:t> луг", но не является прямой иллюстрацией, так </a:t>
                      </a:r>
                      <a:r>
                        <a:rPr lang="ru-RU" sz="1400" dirty="0" smtClean="0">
                          <a:latin typeface="Arial, Helvetica, sans-serif"/>
                        </a:rPr>
                        <a:t>как в деталях расходится с ним: у Тургенева пять мальчиков, на картине – семь мальчиков и девочка; на картине нет костра, отсутствует фигура охотника. Но фигура мальчика, что-то рассказывающего, слушатели-подростки, захваченные интересным рассказом, </a:t>
                      </a:r>
                      <a:r>
                        <a:rPr lang="ru-RU" sz="1400" dirty="0">
                          <a:latin typeface="Arial, Helvetica, sans-serif"/>
                        </a:rPr>
                        <a:t>фон картины – раннее летнее утро до восхода солнца, фигуры пасущихся вдали лошадей – все это тургеневские черты; они вызывают в памяти зрителей пейзажи и характеристики мальчиков из "</a:t>
                      </a:r>
                      <a:r>
                        <a:rPr lang="ru-RU" sz="1400" dirty="0" err="1">
                          <a:latin typeface="Arial, Helvetica, sans-serif"/>
                        </a:rPr>
                        <a:t>Бежина</a:t>
                      </a:r>
                      <a:r>
                        <a:rPr lang="ru-RU" sz="1400" dirty="0">
                          <a:latin typeface="Arial, Helvetica, sans-serif"/>
                        </a:rPr>
                        <a:t> луга". Мы </a:t>
                      </a:r>
                      <a:r>
                        <a:rPr lang="ru-RU" sz="1400" dirty="0" smtClean="0">
                          <a:latin typeface="Arial, Helvetica, sans-serif"/>
                        </a:rPr>
                        <a:t>пытаемся </a:t>
                      </a:r>
                      <a:r>
                        <a:rPr lang="ru-RU" sz="1400" dirty="0">
                          <a:latin typeface="Arial, Helvetica, sans-serif"/>
                        </a:rPr>
                        <a:t>отыскать на картине героев тургеневского рассказа, мальчиков Федю, Павлушу, Илюшу, Костю и Ваню.</a:t>
                      </a:r>
                      <a:endParaRPr lang="ru-RU" sz="1400" dirty="0"/>
                    </a:p>
                  </a:txBody>
                  <a:tcPr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0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135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И.С. Тургенев « Бежин луг»</vt:lpstr>
      <vt:lpstr>Описание природы в рассказе</vt:lpstr>
      <vt:lpstr>Летний пейзаж</vt:lpstr>
      <vt:lpstr>                 Образы мальчиков в рассказе                       Илюша                                               Костя      </vt:lpstr>
      <vt:lpstr>Картина В.Е. Маковского « Ночное» (1879)</vt:lpstr>
      <vt:lpstr>История рассказа  « Бежин луг»  в живописи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И.С. Тургенев « Бежин луг»</dc:title>
  <dc:creator>DNA7 X64</dc:creator>
  <cp:lastModifiedBy>DNA7 X64</cp:lastModifiedBy>
  <cp:revision>4</cp:revision>
  <dcterms:created xsi:type="dcterms:W3CDTF">2012-11-20T14:23:01Z</dcterms:created>
  <dcterms:modified xsi:type="dcterms:W3CDTF">2012-11-20T15:17:54Z</dcterms:modified>
</cp:coreProperties>
</file>