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1713-C8F7-4001-A252-1C34B7FA0E9E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1C67D-C41F-4A52-8291-05005CBB3B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676400"/>
            <a:ext cx="4762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3326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«Шахматная гора» в Нижнем парке Петергофа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Зингера, Невский пр.28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0360" y="2087721"/>
            <a:ext cx="3383280" cy="35509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 </a:t>
            </a:r>
            <a:r>
              <a:rPr lang="ru-RU" dirty="0" err="1" smtClean="0"/>
              <a:t>дружбы,Литейный</a:t>
            </a:r>
            <a:r>
              <a:rPr lang="ru-RU" dirty="0" smtClean="0"/>
              <a:t> пр.15-17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68721"/>
            <a:ext cx="3810000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543050"/>
            <a:ext cx="4762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6926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Канонерская улица,29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64704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4046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Пушкинская улица,20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8-я линия В.О.,23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041"/>
            <a:ext cx="38100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Вербная ул,13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8261"/>
            <a:ext cx="38100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486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Улица Жуковского,47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Дом Зингера, Невский пр.28</vt:lpstr>
      <vt:lpstr>Сад дружбы,Литейный пр.15-17</vt:lpstr>
      <vt:lpstr>Слайд 4</vt:lpstr>
      <vt:lpstr>Слайд 5</vt:lpstr>
      <vt:lpstr>8-я линия В.О.,23</vt:lpstr>
      <vt:lpstr>Вербная ул,13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Pavel</cp:lastModifiedBy>
  <cp:revision>2</cp:revision>
  <dcterms:created xsi:type="dcterms:W3CDTF">2011-12-26T14:35:39Z</dcterms:created>
  <dcterms:modified xsi:type="dcterms:W3CDTF">2011-12-26T14:53:06Z</dcterms:modified>
</cp:coreProperties>
</file>