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B7845-4ACD-4086-BB79-F967BEFAF9E8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BDDC-865A-4CE5-ACAC-DCFDB9FFD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D6D2A-04F1-4BBF-A49E-A787119D12B7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667F7-1EE1-4FCC-9522-D7F35FC11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67F7-1EE1-4FCC-9522-D7F35FC11C3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2C70-1595-434C-9E5E-1ACB6F622885}" type="datetime1">
              <a:rPr lang="ru-RU" smtClean="0"/>
              <a:pPr/>
              <a:t>13.06.2014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E53948-4ACB-4600-9BD6-EC9619DFF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0D87-9D3B-4EFA-96E0-B2E007FEE2A6}" type="datetime1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BA96-C3B0-460E-9C10-B4C78571EE4D}" type="datetime1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8805-3CAA-445A-8E57-624056D50201}" type="datetime1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E075-0CEB-492D-ACD3-816E3EAFD7FC}" type="datetime1">
              <a:rPr lang="ru-RU" smtClean="0"/>
              <a:pPr/>
              <a:t>13.06.2014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E53948-4ACB-4600-9BD6-EC9619DFF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1F28-C597-473B-BFA8-B4148B87DFF5}" type="datetime1">
              <a:rPr lang="ru-RU" smtClean="0"/>
              <a:pPr/>
              <a:t>13.06.2014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591A-A71C-4BC8-92F1-B94A4C163285}" type="datetime1">
              <a:rPr lang="ru-RU" smtClean="0"/>
              <a:pPr/>
              <a:t>13.06.2014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3EFA-66AB-4871-A758-5782FFA2100D}" type="datetime1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E53948-4ACB-4600-9BD6-EC9619DFFC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4A3A-826C-419E-9210-2E8696620E89}" type="datetime1">
              <a:rPr lang="ru-RU" smtClean="0"/>
              <a:pPr/>
              <a:t>13.06.2014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28CF-F05A-4B1E-B7B3-E52A51442204}" type="datetime1">
              <a:rPr lang="ru-RU" smtClean="0"/>
              <a:pPr/>
              <a:t>13.06.2014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E4A-EF56-45E6-8D15-8D896F2CE85B}" type="datetime1">
              <a:rPr lang="ru-RU" smtClean="0"/>
              <a:pPr/>
              <a:t>13.06.2014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EA02-8EE0-4006-90FB-77FD74E4571A}" type="datetime1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B0C213-7E51-4692-A803-673B21E69DC4}" type="datetime1">
              <a:rPr lang="ru-RU" smtClean="0"/>
              <a:pPr/>
              <a:t>13.06.2014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E53948-4ACB-4600-9BD6-EC9619DFFC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lith.ru/" TargetMode="External"/><Relationship Id="rId2" Type="http://schemas.openxmlformats.org/officeDocument/2006/relationships/hyperlink" Target="http://www.caravan.tve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ЭТИ ЗАГАДОЧНЫЕ СООРУЖЕНИЯ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628" y="1142984"/>
            <a:ext cx="3929090" cy="5000659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sz="2800" dirty="0" smtClean="0"/>
              <a:t>                                                                </a:t>
            </a:r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/>
          </a:p>
          <a:p>
            <a:pPr algn="r">
              <a:buNone/>
            </a:pPr>
            <a:r>
              <a:rPr lang="ru-RU" sz="2800" dirty="0" smtClean="0"/>
              <a:t>Учебная экскурсия по кубановедению для учащихся  5-х  классов</a:t>
            </a:r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r>
              <a:rPr lang="ru-RU" sz="2800" dirty="0" smtClean="0"/>
              <a:t>Автор: Иванкова Татьяна Васильевна, учитель истории и </a:t>
            </a:r>
            <a:r>
              <a:rPr lang="ru-RU" sz="2800" dirty="0" err="1" smtClean="0"/>
              <a:t>кубановедения</a:t>
            </a:r>
            <a:r>
              <a:rPr lang="ru-RU" sz="2800" dirty="0" smtClean="0"/>
              <a:t> МБОУ СОШ №7 </a:t>
            </a:r>
            <a:r>
              <a:rPr lang="ru-RU" sz="2800" dirty="0" err="1" smtClean="0"/>
              <a:t>Староминского</a:t>
            </a:r>
            <a:r>
              <a:rPr lang="ru-RU" sz="2800" dirty="0" smtClean="0"/>
              <a:t> района </a:t>
            </a:r>
            <a:endParaRPr lang="ru-RU" sz="2800" dirty="0"/>
          </a:p>
        </p:txBody>
      </p:sp>
      <p:pic>
        <p:nvPicPr>
          <p:cNvPr id="1026" name="Picture 2" descr="C:\Users\Татьяна\Pictures\в Гузерипл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4665338" cy="378621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Татьяна\Pictures\вход в дольм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030510" cy="3786214"/>
          </a:xfrm>
          <a:prstGeom prst="rect">
            <a:avLst/>
          </a:prstGeom>
          <a:noFill/>
        </p:spPr>
      </p:pic>
      <p:pic>
        <p:nvPicPr>
          <p:cNvPr id="7171" name="Picture 3" descr="C:\Users\Татьяна\Pictures\SAM_40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786058"/>
            <a:ext cx="2990850" cy="2800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286256"/>
            <a:ext cx="418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Отверстие в плите дольмена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5572140"/>
            <a:ext cx="2641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Каменная пробка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10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Гузерипльский дольмен-великан. Тип – составной. Высота 2,10 м, длина 2,45 м, толщина плиты 57 см.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Татьяна\Pictures\SAM_3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143800" cy="53578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11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«Я – археолог»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Татьяна\Pictures\Изображения разные\Лаго-Наки 12-14.10.2012\SAM_1786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857892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Определить тип дольмена (дольмен находится в районе поселка Каменномостского).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12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«Я – археолог»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Татьяна\Desktop\Фотографии\SAM_3024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500858" cy="4875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072206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Определить тип дольмена (дольмен находится на территории Кавказского государственного биосферного заповедника).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13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«Я – археолог»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Татьяна\Desktop\Лаго-Наки 28.04-30.04.2014\SAM_458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500858" cy="4875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000768"/>
            <a:ext cx="8929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Определить тип дольмена (дольмен находится в районе поселка Каменномостского).</a:t>
            </a:r>
          </a:p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14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85794"/>
          </a:xfrm>
        </p:spPr>
        <p:txBody>
          <a:bodyPr/>
          <a:lstStyle/>
          <a:p>
            <a:pPr algn="ctr"/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Подводим итог</a:t>
            </a:r>
            <a:endParaRPr lang="ru-RU" b="1" spc="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C:\Users\Татьяна\Pictures\MP Navigator EX\2014_05_04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1428736"/>
            <a:ext cx="3612104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1643050"/>
            <a:ext cx="3140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Наземные склепы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3000372"/>
            <a:ext cx="3348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Богатырские хатки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4357694"/>
            <a:ext cx="3931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Дома карликов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испов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429264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вы как считаете?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1857364"/>
            <a:ext cx="146065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15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Татьяна\Desktop\Лаго-Наки 28.04-30.04.2014\SAM_4586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67547" cy="5000660"/>
          </a:xfrm>
          <a:prstGeom prst="rect">
            <a:avLst/>
          </a:prstGeom>
          <a:noFill/>
        </p:spPr>
      </p:pic>
      <p:pic>
        <p:nvPicPr>
          <p:cNvPr id="12292" name="Picture 4" descr="C:\Users\Татьяна\Desktop\Лаго-Наки 28.04-30.04.2014\SAM_4585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0237" y="1714488"/>
            <a:ext cx="3333763" cy="2500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5" y="5143512"/>
            <a:ext cx="5214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Присоединяйтесь к юным краеведам 5 Б класса МБОУ СОШ №7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4357694"/>
            <a:ext cx="271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Находка из дольмена «Хаджох-3»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16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Татьяна\Desktop\Лаго-Наки 28.04-30.04.2014\SAM_4581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17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Марковин</a:t>
            </a:r>
            <a:r>
              <a:rPr lang="ru-RU" dirty="0" smtClean="0"/>
              <a:t> В.А. Дольмены Западного Кавказа.</a:t>
            </a:r>
          </a:p>
          <a:p>
            <a:r>
              <a:rPr lang="ru-RU" dirty="0" err="1" smtClean="0"/>
              <a:t>Марковин</a:t>
            </a:r>
            <a:r>
              <a:rPr lang="ru-RU" dirty="0" smtClean="0"/>
              <a:t> В.А. </a:t>
            </a:r>
            <a:r>
              <a:rPr lang="ru-RU" dirty="0" err="1" smtClean="0"/>
              <a:t>Испун</a:t>
            </a:r>
            <a:r>
              <a:rPr lang="ru-RU" dirty="0" smtClean="0"/>
              <a:t> – дома карликов.</a:t>
            </a:r>
          </a:p>
          <a:p>
            <a:r>
              <a:rPr lang="en-US" dirty="0" smtClean="0">
                <a:hlinkClick r:id="rId2"/>
              </a:rPr>
              <a:t>www.caravan.tver.ru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www.megalith.ru</a:t>
            </a:r>
            <a:endParaRPr lang="en-US" dirty="0" smtClean="0"/>
          </a:p>
          <a:p>
            <a:r>
              <a:rPr lang="ru-RU" dirty="0" smtClean="0"/>
              <a:t>Фотоматериалы из собственного архива.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18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57216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познакомить учащихся с памятниками мегалитического периода на территории Кубани.</a:t>
            </a:r>
          </a:p>
          <a:p>
            <a:pPr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 </a:t>
            </a:r>
          </a:p>
          <a:p>
            <a:pPr marL="514350" indent="-514350">
              <a:buAutoNum type="arabicPeriod"/>
            </a:pPr>
            <a:r>
              <a:rPr lang="ru-RU" dirty="0" smtClean="0"/>
              <a:t>Дать знания о дольменах, как особом источнике культурно-исторического опыта человечества.</a:t>
            </a:r>
          </a:p>
          <a:p>
            <a:pPr marL="514350" indent="-514350">
              <a:buAutoNum type="arabicPeriod"/>
            </a:pPr>
            <a:r>
              <a:rPr lang="ru-RU" dirty="0" smtClean="0"/>
              <a:t>Сформировать бережное отношение к памятнику природы, как части материальной и духовной культуры.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2</a:t>
            </a:fld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ПЛАН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10604" cy="480379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4000" b="1" dirty="0" smtClean="0"/>
              <a:t>Организационная часть (цель, задачи, рекомендации).</a:t>
            </a:r>
          </a:p>
          <a:p>
            <a:pPr marL="514350" indent="-514350">
              <a:buAutoNum type="arabicPeriod"/>
            </a:pPr>
            <a:r>
              <a:rPr lang="ru-RU" sz="4000" b="1" dirty="0" smtClean="0"/>
              <a:t>Основная часть (презентация).</a:t>
            </a:r>
          </a:p>
          <a:p>
            <a:pPr marL="514350" indent="-514350">
              <a:buAutoNum type="arabicPeriod"/>
            </a:pPr>
            <a:r>
              <a:rPr lang="ru-RU" sz="4000" b="1" dirty="0" smtClean="0"/>
              <a:t>Практическая деятельность (игра «Я – археолог»).</a:t>
            </a:r>
          </a:p>
          <a:p>
            <a:pPr marL="514350" indent="-514350">
              <a:buAutoNum type="arabicPeriod"/>
            </a:pPr>
            <a:r>
              <a:rPr lang="ru-RU" sz="4000" b="1" dirty="0" smtClean="0"/>
              <a:t>Решение проблемы.</a:t>
            </a:r>
          </a:p>
          <a:p>
            <a:pPr marL="514350" indent="-514350">
              <a:buAutoNum type="arabicPeriod"/>
            </a:pPr>
            <a:r>
              <a:rPr lang="ru-RU" sz="4000" b="1" dirty="0" smtClean="0"/>
              <a:t>Заключение.</a:t>
            </a: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3</a:t>
            </a:fld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Pictures\MP Navigator EX\2014_05_04\IMG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0"/>
            <a:ext cx="7072362" cy="687178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4</a:t>
            </a:fld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марков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0"/>
            <a:ext cx="2357454" cy="3388840"/>
          </a:xfrm>
        </p:spPr>
      </p:pic>
      <p:pic>
        <p:nvPicPr>
          <p:cNvPr id="3076" name="Picture 4" descr="C:\Users\Татьяна\Pictures\испун обложка книг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1214422"/>
            <a:ext cx="2839643" cy="3786190"/>
          </a:xfrm>
          <a:prstGeom prst="rect">
            <a:avLst/>
          </a:prstGeom>
          <a:noFill/>
        </p:spPr>
      </p:pic>
      <p:pic>
        <p:nvPicPr>
          <p:cNvPr id="3077" name="Picture 5" descr="C:\Users\Татьяна\Pictures\обложка книг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2741512" cy="35004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86116" y="3571876"/>
            <a:ext cx="2414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В.И.Марковин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86182" y="3703290"/>
            <a:ext cx="172208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5</a:t>
            </a:fld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/>
              <a:t>Дольмены – это мегалитические погребальные сооружения (наземные склепы)</a:t>
            </a:r>
            <a:endParaRPr lang="ru-RU" cap="none" dirty="0"/>
          </a:p>
        </p:txBody>
      </p:sp>
      <p:pic>
        <p:nvPicPr>
          <p:cNvPr id="4098" name="Picture 2" descr="C:\Users\Татьяна\Pictures\MP Navigator EX\2014_05_04\IMG_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643050"/>
            <a:ext cx="4326675" cy="40005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107154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Четыре типа дольменов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C:\Users\Татьяна\Pictures\MP Navigator EX\2014_05_04\IMG_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643050"/>
            <a:ext cx="4309199" cy="4005562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 flipH="1">
            <a:off x="5929321" y="5572141"/>
            <a:ext cx="45719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5715016"/>
            <a:ext cx="3115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Дольмен-монолит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5715016"/>
            <a:ext cx="337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Составной дольмен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6</a:t>
            </a:fld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Татьяна\Pictures\MP Navigator EX\2014_05_04\IMG_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54102" y="571480"/>
            <a:ext cx="4170698" cy="4000528"/>
          </a:xfrm>
          <a:prstGeom prst="rect">
            <a:avLst/>
          </a:prstGeom>
          <a:noFill/>
        </p:spPr>
      </p:pic>
      <p:pic>
        <p:nvPicPr>
          <p:cNvPr id="5" name="Picture 4" descr="C:\Users\Татьяна\Pictures\MP Navigator EX\2014_05_04\IMG_0004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571480"/>
            <a:ext cx="4130305" cy="4000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4786322"/>
            <a:ext cx="301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орытообразный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4786322"/>
            <a:ext cx="2110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Плиточный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7</a:t>
            </a:fld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Строительство дольмена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Татьяна\Pictures\дольм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571612"/>
            <a:ext cx="8102217" cy="485778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8</a:t>
            </a:fld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Татьяна\Pictures\SAM_4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0"/>
            <a:ext cx="8484305" cy="5643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57214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Залегание мягких пород песчаника или известняка в горах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Предполагаемое место заготовки строительного материала для дольменов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3948-4ACB-4600-9BD6-EC9619DFFCC7}" type="slidenum">
              <a:rPr lang="ru-RU" sz="1800" smtClean="0">
                <a:solidFill>
                  <a:srgbClr val="FF0000"/>
                </a:solidFill>
              </a:rPr>
              <a:pPr/>
              <a:t>9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</TotalTime>
  <Words>291</Words>
  <Application>Microsoft Office PowerPoint</Application>
  <PresentationFormat>Экран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ЭТИ ЗАГАДОЧНЫЕ СООРУЖЕНИЯ</vt:lpstr>
      <vt:lpstr>Слайд 2</vt:lpstr>
      <vt:lpstr>ПЛАН</vt:lpstr>
      <vt:lpstr>Слайд 4</vt:lpstr>
      <vt:lpstr>Слайд 5</vt:lpstr>
      <vt:lpstr>Дольмены – это мегалитические погребальные сооружения (наземные склепы)</vt:lpstr>
      <vt:lpstr>Слайд 7</vt:lpstr>
      <vt:lpstr>Строительство дольмена</vt:lpstr>
      <vt:lpstr>Слайд 9</vt:lpstr>
      <vt:lpstr>Слайд 10</vt:lpstr>
      <vt:lpstr>Гузерипльский дольмен-великан. Тип – составной. Высота 2,10 м, длина 2,45 м, толщина плиты 57 см. </vt:lpstr>
      <vt:lpstr>Игра «Я – археолог»</vt:lpstr>
      <vt:lpstr>Игра «Я – археолог»</vt:lpstr>
      <vt:lpstr>Игра «Я – археолог»</vt:lpstr>
      <vt:lpstr>Подводим итог</vt:lpstr>
      <vt:lpstr>Слайд 16</vt:lpstr>
      <vt:lpstr>Слайд 17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71</cp:revision>
  <dcterms:created xsi:type="dcterms:W3CDTF">2014-05-04T14:21:00Z</dcterms:created>
  <dcterms:modified xsi:type="dcterms:W3CDTF">2014-06-13T13:58:40Z</dcterms:modified>
</cp:coreProperties>
</file>