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395F-B21C-4129-AB66-89553D001D2E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5135C-ACFC-4244-9DC9-9517EE57DC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395F-B21C-4129-AB66-89553D001D2E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5135C-ACFC-4244-9DC9-9517EE57DC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395F-B21C-4129-AB66-89553D001D2E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5135C-ACFC-4244-9DC9-9517EE57DC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395F-B21C-4129-AB66-89553D001D2E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5135C-ACFC-4244-9DC9-9517EE57DC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395F-B21C-4129-AB66-89553D001D2E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5135C-ACFC-4244-9DC9-9517EE57DC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395F-B21C-4129-AB66-89553D001D2E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5135C-ACFC-4244-9DC9-9517EE57DC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395F-B21C-4129-AB66-89553D001D2E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5135C-ACFC-4244-9DC9-9517EE57DC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395F-B21C-4129-AB66-89553D001D2E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5135C-ACFC-4244-9DC9-9517EE57DC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395F-B21C-4129-AB66-89553D001D2E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5135C-ACFC-4244-9DC9-9517EE57DC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395F-B21C-4129-AB66-89553D001D2E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5135C-ACFC-4244-9DC9-9517EE57DC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395F-B21C-4129-AB66-89553D001D2E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235135C-ACFC-4244-9DC9-9517EE57DC2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2C395F-B21C-4129-AB66-89553D001D2E}" type="datetimeFigureOut">
              <a:rPr lang="ru-RU" smtClean="0"/>
              <a:pPr/>
              <a:t>20.09.2013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235135C-ACFC-4244-9DC9-9517EE57DC2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chemeClr val="tx1">
                    <a:lumMod val="75000"/>
                  </a:schemeClr>
                </a:solidFill>
              </a:rPr>
              <a:t>9 ноября </a:t>
            </a:r>
            <a:br>
              <a:rPr lang="ru-RU" sz="4400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4400" dirty="0" smtClean="0">
                <a:solidFill>
                  <a:schemeClr val="tx1">
                    <a:lumMod val="75000"/>
                  </a:schemeClr>
                </a:solidFill>
              </a:rPr>
              <a:t> День преподобного Нестора Летописца</a:t>
            </a:r>
            <a:r>
              <a:rPr lang="ru-RU" dirty="0" smtClean="0"/>
              <a:t>	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2786058"/>
            <a:ext cx="8786874" cy="3071834"/>
          </a:xfrm>
        </p:spPr>
        <p:txBody>
          <a:bodyPr>
            <a:normAutofit/>
          </a:bodyPr>
          <a:lstStyle/>
          <a:p>
            <a:r>
              <a:rPr lang="ru-RU" dirty="0" smtClean="0"/>
              <a:t>"Если прилежно поищешь в книгах мудрости, то найдешь великую пользу душе своей. Ибо кто часто читает книги, тот беседует с Богом или со святыми мужами. Тот, кто читает пророческие беседы, и евангельские и апостольские поучения, и жития святых отцов, получает душе великую пользу" </a:t>
            </a:r>
            <a:r>
              <a:rPr lang="ru-RU" b="1" i="1" u="sng" dirty="0" smtClean="0"/>
              <a:t>Нестор Летописец</a:t>
            </a: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0"/>
            <a:ext cx="521497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62966" cy="1061294"/>
          </a:xfrm>
        </p:spPr>
        <p:txBody>
          <a:bodyPr>
            <a:normAutofit/>
          </a:bodyPr>
          <a:lstStyle/>
          <a:p>
            <a:r>
              <a:rPr lang="ru-RU" sz="4300" b="1" dirty="0" smtClean="0">
                <a:solidFill>
                  <a:schemeClr val="accent3">
                    <a:lumMod val="75000"/>
                  </a:schemeClr>
                </a:solidFill>
              </a:rPr>
              <a:t>В. Васнецов «Нестор Летописец».</a:t>
            </a:r>
            <a:endParaRPr lang="ru-RU" sz="43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9" name="Содержимое 8"/>
          <p:cNvPicPr>
            <a:picLocks noGrp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2000240"/>
            <a:ext cx="2714625" cy="37861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Содержимое 9"/>
          <p:cNvPicPr>
            <a:picLocks noGrp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928802"/>
            <a:ext cx="3016250" cy="42862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5720" y="928670"/>
            <a:ext cx="8643998" cy="557216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На основе летописной традиции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XI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века родился величайший летописный памятник эпохи Киевской Руси – «Повесть временных лет». Своё название она получила по первым строчкам, которые по -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древнерусски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звучат так: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« Се повести </a:t>
            </a:r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</a:rPr>
              <a:t>времяньных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лет, откуда есть пошла Русская земля, кто в Киеве </a:t>
            </a:r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</a:rPr>
              <a:t>нача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</a:rPr>
              <a:t>первее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</a:rPr>
              <a:t>княжети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и откуда Русская земля стала есть». </a:t>
            </a:r>
          </a:p>
          <a:p>
            <a:pPr algn="r">
              <a:buNone/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(«Повесть временных лет» </a:t>
            </a:r>
          </a:p>
          <a:p>
            <a:pPr algn="r">
              <a:buNone/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была составлена в Киеве </a:t>
            </a:r>
          </a:p>
          <a:p>
            <a:pPr algn="r">
              <a:buNone/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в 10 –е годы </a:t>
            </a: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</a:rPr>
              <a:t>XII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века).</a:t>
            </a:r>
          </a:p>
          <a:p>
            <a:pPr algn="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786050" y="1676400"/>
            <a:ext cx="6357950" cy="45720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3399FF"/>
                </a:solidFill>
                <a:latin typeface="Times New Roman" pitchFamily="18" charset="0"/>
              </a:rPr>
              <a:t>легендарный       древнерусский       воевода</a:t>
            </a:r>
          </a:p>
          <a:p>
            <a:pPr>
              <a:buNone/>
            </a:pPr>
            <a:endParaRPr lang="ru-RU" dirty="0" smtClean="0">
              <a:solidFill>
                <a:srgbClr val="3399FF"/>
              </a:solidFill>
              <a:latin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Прозвище </a:t>
            </a:r>
            <a:r>
              <a:rPr lang="ru-RU" b="1" dirty="0" smtClean="0">
                <a:solidFill>
                  <a:srgbClr val="CC9900"/>
                </a:solidFill>
                <a:latin typeface="Times New Roman" pitchFamily="18" charset="0"/>
              </a:rPr>
              <a:t>Вещий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 (то есть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знающий будущее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), получил по возвращении из похода на Византию 907 года.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Он «отказывается принять у побеждённых греков отравленную снедь (в этом – дар провидца, «Вещего») и прибивает щит к вратам Царь – града, «</a:t>
            </a:r>
            <a:r>
              <a:rPr lang="ru-RU" dirty="0" err="1" smtClean="0">
                <a:solidFill>
                  <a:schemeClr val="tx2"/>
                </a:solidFill>
                <a:latin typeface="Times New Roman" pitchFamily="18" charset="0"/>
              </a:rPr>
              <a:t>показуя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 победу». </a:t>
            </a:r>
          </a:p>
          <a:p>
            <a:pPr algn="ctr">
              <a:buNone/>
            </a:pPr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</a:rPr>
              <a:t>Само имя «Олег» скандинавского происхождения («Ангел»).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Picture 11" descr="is?tNE9PFNieuiU3Rtg8_uSl_FO2ewPyqNWwbWEvMwjUs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257176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Текст 5"/>
          <p:cNvSpPr>
            <a:spLocks noGrp="1"/>
          </p:cNvSpPr>
          <p:nvPr>
            <p:ph type="title"/>
          </p:nvPr>
        </p:nvSpPr>
        <p:spPr>
          <a:xfrm>
            <a:off x="3643306" y="500042"/>
            <a:ext cx="5072062" cy="1162050"/>
          </a:xfrm>
        </p:spPr>
        <p:txBody>
          <a:bodyPr/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Олег Вещий 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 (882 –912) 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/>
              <a:t>Репродукция картины В.М.Васнецова</a:t>
            </a:r>
            <a:br>
              <a:rPr lang="ru-RU" sz="3600" b="1" i="1" dirty="0" smtClean="0"/>
            </a:br>
            <a:endParaRPr lang="ru-RU" sz="36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4"/>
            <a:ext cx="8001056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i="1" dirty="0" smtClean="0"/>
              <a:t>Репродукция картины В.М.Васнецова</a:t>
            </a:r>
            <a:br>
              <a:rPr lang="ru-RU" sz="3600" b="1" i="1" dirty="0" smtClean="0"/>
            </a:br>
            <a:r>
              <a:rPr lang="ru-RU" sz="3600" b="1" i="1" dirty="0" smtClean="0"/>
              <a:t> «Прощание Олега с конём» </a:t>
            </a:r>
            <a:endParaRPr lang="ru-RU" sz="3600" b="1" i="1" dirty="0"/>
          </a:p>
        </p:txBody>
      </p:sp>
      <p:pic>
        <p:nvPicPr>
          <p:cNvPr id="7" name="Picture 6" descr="image00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14414" y="1928801"/>
            <a:ext cx="6786610" cy="4604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53</TotalTime>
  <Words>211</Words>
  <Application>Microsoft Office PowerPoint</Application>
  <PresentationFormat>Экран (4:3)</PresentationFormat>
  <Paragraphs>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9 ноября   День преподобного Нестора Летописца  </vt:lpstr>
      <vt:lpstr>Слайд 2</vt:lpstr>
      <vt:lpstr>В. Васнецов «Нестор Летописец».</vt:lpstr>
      <vt:lpstr>Слайд 4</vt:lpstr>
      <vt:lpstr>Олег Вещий   (882 –912) </vt:lpstr>
      <vt:lpstr>Репродукция картины В.М.Васнецова </vt:lpstr>
      <vt:lpstr>Репродукция картины В.М.Васнецова  «Прощание Олега с конём»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 ноября   День преподобного Нестора Летописца</dc:title>
  <dc:creator>LENA</dc:creator>
  <cp:lastModifiedBy>LENA</cp:lastModifiedBy>
  <cp:revision>8</cp:revision>
  <dcterms:created xsi:type="dcterms:W3CDTF">2013-09-19T18:06:23Z</dcterms:created>
  <dcterms:modified xsi:type="dcterms:W3CDTF">2013-09-20T03:40:54Z</dcterms:modified>
</cp:coreProperties>
</file>