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8" r:id="rId2"/>
    <p:sldId id="279" r:id="rId3"/>
    <p:sldId id="257" r:id="rId4"/>
    <p:sldId id="259" r:id="rId5"/>
    <p:sldId id="260" r:id="rId6"/>
    <p:sldId id="261" r:id="rId7"/>
    <p:sldId id="262" r:id="rId8"/>
    <p:sldId id="263" r:id="rId9"/>
    <p:sldId id="264" r:id="rId10"/>
    <p:sldId id="280" r:id="rId11"/>
    <p:sldId id="265" r:id="rId12"/>
    <p:sldId id="266" r:id="rId13"/>
    <p:sldId id="267" r:id="rId14"/>
    <p:sldId id="268" r:id="rId15"/>
    <p:sldId id="269" r:id="rId16"/>
    <p:sldId id="270" r:id="rId17"/>
    <p:sldId id="271" r:id="rId18"/>
    <p:sldId id="272" r:id="rId19"/>
    <p:sldId id="281" r:id="rId20"/>
    <p:sldId id="273" r:id="rId21"/>
    <p:sldId id="274" r:id="rId22"/>
    <p:sldId id="275" r:id="rId23"/>
  </p:sldIdLst>
  <p:sldSz cx="5759450" cy="4319588"/>
  <p:notesSz cx="6858000" cy="9144000"/>
  <p:defaultTextStyle>
    <a:defPPr>
      <a:defRPr lang="ru-RU"/>
    </a:defPPr>
    <a:lvl1pPr marL="0" algn="l" defTabSz="575926" rtl="0" eaLnBrk="1" latinLnBrk="0" hangingPunct="1">
      <a:defRPr sz="1133" kern="1200">
        <a:solidFill>
          <a:schemeClr val="tx1"/>
        </a:solidFill>
        <a:latin typeface="+mn-lt"/>
        <a:ea typeface="+mn-ea"/>
        <a:cs typeface="+mn-cs"/>
      </a:defRPr>
    </a:lvl1pPr>
    <a:lvl2pPr marL="287962" algn="l" defTabSz="575926" rtl="0" eaLnBrk="1" latinLnBrk="0" hangingPunct="1">
      <a:defRPr sz="1133" kern="1200">
        <a:solidFill>
          <a:schemeClr val="tx1"/>
        </a:solidFill>
        <a:latin typeface="+mn-lt"/>
        <a:ea typeface="+mn-ea"/>
        <a:cs typeface="+mn-cs"/>
      </a:defRPr>
    </a:lvl2pPr>
    <a:lvl3pPr marL="575926" algn="l" defTabSz="575926" rtl="0" eaLnBrk="1" latinLnBrk="0" hangingPunct="1">
      <a:defRPr sz="1133" kern="1200">
        <a:solidFill>
          <a:schemeClr val="tx1"/>
        </a:solidFill>
        <a:latin typeface="+mn-lt"/>
        <a:ea typeface="+mn-ea"/>
        <a:cs typeface="+mn-cs"/>
      </a:defRPr>
    </a:lvl3pPr>
    <a:lvl4pPr marL="863888" algn="l" defTabSz="575926" rtl="0" eaLnBrk="1" latinLnBrk="0" hangingPunct="1">
      <a:defRPr sz="1133" kern="1200">
        <a:solidFill>
          <a:schemeClr val="tx1"/>
        </a:solidFill>
        <a:latin typeface="+mn-lt"/>
        <a:ea typeface="+mn-ea"/>
        <a:cs typeface="+mn-cs"/>
      </a:defRPr>
    </a:lvl4pPr>
    <a:lvl5pPr marL="1151851" algn="l" defTabSz="575926" rtl="0" eaLnBrk="1" latinLnBrk="0" hangingPunct="1">
      <a:defRPr sz="1133" kern="1200">
        <a:solidFill>
          <a:schemeClr val="tx1"/>
        </a:solidFill>
        <a:latin typeface="+mn-lt"/>
        <a:ea typeface="+mn-ea"/>
        <a:cs typeface="+mn-cs"/>
      </a:defRPr>
    </a:lvl5pPr>
    <a:lvl6pPr marL="1439814" algn="l" defTabSz="575926" rtl="0" eaLnBrk="1" latinLnBrk="0" hangingPunct="1">
      <a:defRPr sz="1133" kern="1200">
        <a:solidFill>
          <a:schemeClr val="tx1"/>
        </a:solidFill>
        <a:latin typeface="+mn-lt"/>
        <a:ea typeface="+mn-ea"/>
        <a:cs typeface="+mn-cs"/>
      </a:defRPr>
    </a:lvl6pPr>
    <a:lvl7pPr marL="1727778" algn="l" defTabSz="575926" rtl="0" eaLnBrk="1" latinLnBrk="0" hangingPunct="1">
      <a:defRPr sz="1133" kern="1200">
        <a:solidFill>
          <a:schemeClr val="tx1"/>
        </a:solidFill>
        <a:latin typeface="+mn-lt"/>
        <a:ea typeface="+mn-ea"/>
        <a:cs typeface="+mn-cs"/>
      </a:defRPr>
    </a:lvl7pPr>
    <a:lvl8pPr marL="2015740" algn="l" defTabSz="575926" rtl="0" eaLnBrk="1" latinLnBrk="0" hangingPunct="1">
      <a:defRPr sz="1133" kern="1200">
        <a:solidFill>
          <a:schemeClr val="tx1"/>
        </a:solidFill>
        <a:latin typeface="+mn-lt"/>
        <a:ea typeface="+mn-ea"/>
        <a:cs typeface="+mn-cs"/>
      </a:defRPr>
    </a:lvl8pPr>
    <a:lvl9pPr marL="2303702" algn="l" defTabSz="575926" rtl="0" eaLnBrk="1" latinLnBrk="0" hangingPunct="1">
      <a:defRPr sz="11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1" userDrawn="1">
          <p15:clr>
            <a:srgbClr val="A4A3A4"/>
          </p15:clr>
        </p15:guide>
        <p15:guide id="2" pos="18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p:cViewPr>
        <p:scale>
          <a:sx n="180" d="100"/>
          <a:sy n="180" d="100"/>
        </p:scale>
        <p:origin x="840" y="402"/>
      </p:cViewPr>
      <p:guideLst>
        <p:guide orient="horz" pos="1361"/>
        <p:guide pos="18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510" y="1114565"/>
            <a:ext cx="4459433" cy="1151891"/>
          </a:xfrm>
        </p:spPr>
        <p:txBody>
          <a:bodyPr anchor="b">
            <a:normAutofit/>
          </a:bodyPr>
          <a:lstStyle>
            <a:lvl1pPr algn="ctr">
              <a:defRPr sz="3401"/>
            </a:lvl1pPr>
          </a:lstStyle>
          <a:p>
            <a:r>
              <a:rPr lang="en-US" smtClean="0"/>
              <a:t>Click to edit Master title style</a:t>
            </a:r>
            <a:endParaRPr lang="en-US" dirty="0"/>
          </a:p>
        </p:txBody>
      </p:sp>
      <p:sp>
        <p:nvSpPr>
          <p:cNvPr id="3" name="Subtitle 2"/>
          <p:cNvSpPr>
            <a:spLocks noGrp="1"/>
          </p:cNvSpPr>
          <p:nvPr>
            <p:ph type="subTitle" idx="1"/>
          </p:nvPr>
        </p:nvSpPr>
        <p:spPr>
          <a:xfrm>
            <a:off x="647510" y="2266455"/>
            <a:ext cx="4459433" cy="661270"/>
          </a:xfrm>
        </p:spPr>
        <p:txBody>
          <a:bodyPr anchor="t"/>
          <a:lstStyle>
            <a:lvl1pPr marL="0" indent="0" algn="ctr">
              <a:buNone/>
              <a:defRPr>
                <a:solidFill>
                  <a:schemeClr val="tx1"/>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324668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14" y="340179"/>
            <a:ext cx="4822223" cy="2415123"/>
          </a:xfrm>
          <a:prstGeom prst="rect">
            <a:avLst/>
          </a:prstGeom>
        </p:spPr>
      </p:pic>
      <p:sp>
        <p:nvSpPr>
          <p:cNvPr id="2" name="Title 1"/>
          <p:cNvSpPr>
            <a:spLocks noGrp="1"/>
          </p:cNvSpPr>
          <p:nvPr>
            <p:ph type="title"/>
          </p:nvPr>
        </p:nvSpPr>
        <p:spPr>
          <a:xfrm>
            <a:off x="431678" y="2875477"/>
            <a:ext cx="4891813" cy="342312"/>
          </a:xfrm>
        </p:spPr>
        <p:txBody>
          <a:bodyPr anchor="b">
            <a:normAutofit/>
          </a:bodyPr>
          <a:lstStyle>
            <a:lvl1pPr algn="ctr">
              <a:defRPr sz="176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3388" y="437760"/>
            <a:ext cx="4588916" cy="2220683"/>
          </a:xfrm>
          <a:effectLst>
            <a:outerShdw blurRad="38100" dist="25400" dir="4440000">
              <a:srgbClr val="000000">
                <a:alpha val="36000"/>
              </a:srgbClr>
            </a:outerShdw>
          </a:effectLst>
        </p:spPr>
        <p:txBody>
          <a:bodyPr anchor="t">
            <a:normAutofit/>
          </a:bodyPr>
          <a:lstStyle>
            <a:lvl1pPr marL="0" indent="0" algn="ctr">
              <a:buNone/>
              <a:defRPr sz="1260"/>
            </a:lvl1pPr>
            <a:lvl2pPr marL="287990" indent="0">
              <a:buNone/>
              <a:defRPr sz="1260"/>
            </a:lvl2pPr>
            <a:lvl3pPr marL="575981" indent="0">
              <a:buNone/>
              <a:defRPr sz="1260"/>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US" smtClean="0"/>
              <a:t>Click icon to add picture</a:t>
            </a:r>
            <a:endParaRPr lang="en-US" dirty="0"/>
          </a:p>
        </p:txBody>
      </p:sp>
      <p:sp>
        <p:nvSpPr>
          <p:cNvPr id="4" name="Text Placeholder 3"/>
          <p:cNvSpPr>
            <a:spLocks noGrp="1"/>
          </p:cNvSpPr>
          <p:nvPr>
            <p:ph type="body" sz="half" idx="2"/>
          </p:nvPr>
        </p:nvSpPr>
        <p:spPr>
          <a:xfrm>
            <a:off x="431673" y="3217789"/>
            <a:ext cx="4891074" cy="429863"/>
          </a:xfrm>
        </p:spPr>
        <p:txBody>
          <a:bodyPr anchor="t"/>
          <a:lstStyle>
            <a:lvl1pPr marL="0" indent="0" algn="ctr">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123865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31673" y="383231"/>
            <a:ext cx="4891074" cy="2226146"/>
          </a:xfrm>
        </p:spPr>
        <p:txBody>
          <a:bodyPr anchor="ctr"/>
          <a:lstStyle>
            <a:lvl1pPr>
              <a:defRPr sz="2016"/>
            </a:lvl1pPr>
          </a:lstStyle>
          <a:p>
            <a:r>
              <a:rPr lang="en-US" smtClean="0"/>
              <a:t>Click to edit Master title style</a:t>
            </a:r>
            <a:endParaRPr lang="en-US" dirty="0"/>
          </a:p>
        </p:txBody>
      </p:sp>
      <p:sp>
        <p:nvSpPr>
          <p:cNvPr id="4" name="Text Placeholder 3"/>
          <p:cNvSpPr>
            <a:spLocks noGrp="1"/>
          </p:cNvSpPr>
          <p:nvPr>
            <p:ph type="body" sz="half" idx="2"/>
          </p:nvPr>
        </p:nvSpPr>
        <p:spPr>
          <a:xfrm>
            <a:off x="431673" y="2705367"/>
            <a:ext cx="4891074" cy="945942"/>
          </a:xfrm>
        </p:spPr>
        <p:txBody>
          <a:bodyPr anchor="ctr"/>
          <a:lstStyle>
            <a:lvl1pPr marL="0" indent="0" algn="ctr">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51472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185" y="383963"/>
            <a:ext cx="4394581" cy="1885114"/>
          </a:xfrm>
        </p:spPr>
        <p:txBody>
          <a:bodyPr anchor="ctr"/>
          <a:lstStyle>
            <a:lvl1pPr>
              <a:defRPr sz="2016"/>
            </a:lvl1pPr>
          </a:lstStyle>
          <a:p>
            <a:r>
              <a:rPr lang="en-US" smtClean="0"/>
              <a:t>Click to edit Master title style</a:t>
            </a:r>
            <a:endParaRPr lang="en-US" dirty="0"/>
          </a:p>
        </p:txBody>
      </p:sp>
      <p:sp>
        <p:nvSpPr>
          <p:cNvPr id="12" name="Text Placeholder 3"/>
          <p:cNvSpPr>
            <a:spLocks noGrp="1"/>
          </p:cNvSpPr>
          <p:nvPr>
            <p:ph type="body" sz="half" idx="13"/>
          </p:nvPr>
        </p:nvSpPr>
        <p:spPr>
          <a:xfrm>
            <a:off x="812826" y="2273820"/>
            <a:ext cx="4134549" cy="335558"/>
          </a:xfrm>
        </p:spPr>
        <p:txBody>
          <a:bodyPr anchor="t">
            <a:normAutofit/>
          </a:bodyPr>
          <a:lstStyle>
            <a:lvl1pPr marL="0" indent="0" algn="r">
              <a:buNone/>
              <a:defRPr sz="882"/>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US" smtClean="0"/>
              <a:t>Click to edit Master text styles</a:t>
            </a:r>
          </a:p>
        </p:txBody>
      </p:sp>
      <p:sp>
        <p:nvSpPr>
          <p:cNvPr id="4" name="Text Placeholder 3"/>
          <p:cNvSpPr>
            <a:spLocks noGrp="1"/>
          </p:cNvSpPr>
          <p:nvPr>
            <p:ph type="body" sz="half" idx="2"/>
          </p:nvPr>
        </p:nvSpPr>
        <p:spPr>
          <a:xfrm>
            <a:off x="431673" y="2711145"/>
            <a:ext cx="4891074" cy="938176"/>
          </a:xfrm>
        </p:spPr>
        <p:txBody>
          <a:bodyPr anchor="ctr">
            <a:normAutofit/>
          </a:bodyPr>
          <a:lstStyle>
            <a:lvl1pPr marL="0" indent="0" algn="ctr">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4CB7E2-9DAC-4B5A-92D1-C46C4848CB6B}" type="slidenum">
              <a:rPr lang="ru-RU" smtClean="0"/>
              <a:pPr/>
              <a:t>‹#›</a:t>
            </a:fld>
            <a:endParaRPr lang="ru-RU"/>
          </a:p>
        </p:txBody>
      </p:sp>
      <p:sp>
        <p:nvSpPr>
          <p:cNvPr id="11" name="TextBox 10"/>
          <p:cNvSpPr txBox="1"/>
          <p:nvPr/>
        </p:nvSpPr>
        <p:spPr>
          <a:xfrm>
            <a:off x="395212" y="550443"/>
            <a:ext cx="287973" cy="368328"/>
          </a:xfrm>
          <a:prstGeom prst="rect">
            <a:avLst/>
          </a:prstGeom>
        </p:spPr>
        <p:txBody>
          <a:bodyPr vert="horz" lIns="57595" tIns="28797" rIns="57595" bIns="2879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039" dirty="0">
                <a:solidFill>
                  <a:schemeClr val="tx1"/>
                </a:solidFill>
                <a:effectLst/>
              </a:rPr>
              <a:t>“</a:t>
            </a:r>
          </a:p>
        </p:txBody>
      </p:sp>
      <p:sp>
        <p:nvSpPr>
          <p:cNvPr id="13" name="TextBox 12"/>
          <p:cNvSpPr txBox="1"/>
          <p:nvPr/>
        </p:nvSpPr>
        <p:spPr>
          <a:xfrm>
            <a:off x="4930779" y="1847537"/>
            <a:ext cx="287973" cy="368328"/>
          </a:xfrm>
          <a:prstGeom prst="rect">
            <a:avLst/>
          </a:prstGeom>
        </p:spPr>
        <p:txBody>
          <a:bodyPr vert="horz" lIns="57595" tIns="28797" rIns="57595" bIns="2879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039" dirty="0">
                <a:solidFill>
                  <a:schemeClr val="tx1"/>
                </a:solidFill>
                <a:effectLst/>
              </a:rPr>
              <a:t>”</a:t>
            </a:r>
          </a:p>
        </p:txBody>
      </p:sp>
    </p:spTree>
    <p:extLst>
      <p:ext uri="{BB962C8B-B14F-4D97-AF65-F5344CB8AC3E}">
        <p14:creationId xmlns:p14="http://schemas.microsoft.com/office/powerpoint/2010/main" val="186974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31673" y="1339679"/>
            <a:ext cx="4891074" cy="1582107"/>
          </a:xfrm>
        </p:spPr>
        <p:txBody>
          <a:bodyPr anchor="b"/>
          <a:lstStyle>
            <a:lvl1pPr>
              <a:defRPr sz="2016"/>
            </a:lvl1pPr>
          </a:lstStyle>
          <a:p>
            <a:r>
              <a:rPr lang="en-US" smtClean="0"/>
              <a:t>Click to edit Master title style</a:t>
            </a:r>
            <a:endParaRPr lang="en-US" dirty="0"/>
          </a:p>
        </p:txBody>
      </p:sp>
      <p:sp>
        <p:nvSpPr>
          <p:cNvPr id="4" name="Text Placeholder 3"/>
          <p:cNvSpPr>
            <a:spLocks noGrp="1"/>
          </p:cNvSpPr>
          <p:nvPr>
            <p:ph type="body" sz="half" idx="2"/>
          </p:nvPr>
        </p:nvSpPr>
        <p:spPr>
          <a:xfrm>
            <a:off x="431668" y="2929205"/>
            <a:ext cx="4890336" cy="718447"/>
          </a:xfrm>
        </p:spPr>
        <p:txBody>
          <a:bodyPr anchor="t"/>
          <a:lstStyle>
            <a:lvl1pPr marL="0" indent="0" algn="ctr">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8004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431673" y="383963"/>
            <a:ext cx="4891074" cy="611249"/>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31673" y="1187887"/>
            <a:ext cx="1559371" cy="362965"/>
          </a:xfrm>
        </p:spPr>
        <p:txBody>
          <a:bodyPr anchor="b">
            <a:noAutofit/>
          </a:bodyPr>
          <a:lstStyle>
            <a:lvl1pPr marL="0" indent="0" algn="ctr">
              <a:buNone/>
              <a:defRPr sz="1512" b="0">
                <a:solidFill>
                  <a:schemeClr val="tx1"/>
                </a:solidFill>
              </a:defRPr>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US" smtClean="0"/>
              <a:t>Click to edit Master text styles</a:t>
            </a:r>
          </a:p>
        </p:txBody>
      </p:sp>
      <p:sp>
        <p:nvSpPr>
          <p:cNvPr id="8" name="Text Placeholder 3"/>
          <p:cNvSpPr>
            <a:spLocks noGrp="1"/>
          </p:cNvSpPr>
          <p:nvPr>
            <p:ph type="body" sz="half" idx="15"/>
          </p:nvPr>
        </p:nvSpPr>
        <p:spPr>
          <a:xfrm>
            <a:off x="431673" y="1619845"/>
            <a:ext cx="1559371" cy="2027807"/>
          </a:xfrm>
        </p:spPr>
        <p:txBody>
          <a:bodyPr anchor="t">
            <a:normAutofit/>
          </a:bodyPr>
          <a:lstStyle>
            <a:lvl1pPr marL="0" indent="0" algn="ctr">
              <a:buNone/>
              <a:defRPr sz="882"/>
            </a:lvl1pPr>
            <a:lvl2pPr marL="287990" indent="0">
              <a:buNone/>
              <a:defRPr sz="756"/>
            </a:lvl2pPr>
            <a:lvl3pPr marL="575981" indent="0">
              <a:buNone/>
              <a:defRPr sz="630"/>
            </a:lvl3pPr>
            <a:lvl4pPr marL="863971" indent="0">
              <a:buNone/>
              <a:defRPr sz="567"/>
            </a:lvl4pPr>
            <a:lvl5pPr marL="1151961" indent="0">
              <a:buNone/>
              <a:defRPr sz="567"/>
            </a:lvl5pPr>
            <a:lvl6pPr marL="1439951" indent="0">
              <a:buNone/>
              <a:defRPr sz="567"/>
            </a:lvl6pPr>
            <a:lvl7pPr marL="1727942" indent="0">
              <a:buNone/>
              <a:defRPr sz="567"/>
            </a:lvl7pPr>
            <a:lvl8pPr marL="2015932" indent="0">
              <a:buNone/>
              <a:defRPr sz="567"/>
            </a:lvl8pPr>
            <a:lvl9pPr marL="2303922" indent="0">
              <a:buNone/>
              <a:defRPr sz="567"/>
            </a:lvl9pPr>
          </a:lstStyle>
          <a:p>
            <a:pPr lvl="0"/>
            <a:r>
              <a:rPr lang="en-US" smtClean="0"/>
              <a:t>Click to edit Master text styles</a:t>
            </a:r>
          </a:p>
        </p:txBody>
      </p:sp>
      <p:sp>
        <p:nvSpPr>
          <p:cNvPr id="9" name="Text Placeholder 4"/>
          <p:cNvSpPr>
            <a:spLocks noGrp="1"/>
          </p:cNvSpPr>
          <p:nvPr>
            <p:ph type="body" sz="quarter" idx="3"/>
          </p:nvPr>
        </p:nvSpPr>
        <p:spPr>
          <a:xfrm>
            <a:off x="2100608" y="1187887"/>
            <a:ext cx="1559371" cy="362965"/>
          </a:xfrm>
        </p:spPr>
        <p:txBody>
          <a:bodyPr anchor="b">
            <a:noAutofit/>
          </a:bodyPr>
          <a:lstStyle>
            <a:lvl1pPr marL="0" indent="0" algn="ctr">
              <a:buNone/>
              <a:defRPr sz="1512" b="0">
                <a:solidFill>
                  <a:schemeClr val="tx1"/>
                </a:solidFill>
              </a:defRPr>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US" smtClean="0"/>
              <a:t>Click to edit Master text styles</a:t>
            </a:r>
          </a:p>
        </p:txBody>
      </p:sp>
      <p:sp>
        <p:nvSpPr>
          <p:cNvPr id="10" name="Text Placeholder 3"/>
          <p:cNvSpPr>
            <a:spLocks noGrp="1"/>
          </p:cNvSpPr>
          <p:nvPr>
            <p:ph type="body" sz="half" idx="16"/>
          </p:nvPr>
        </p:nvSpPr>
        <p:spPr>
          <a:xfrm>
            <a:off x="2098115" y="1619845"/>
            <a:ext cx="1559371" cy="2027807"/>
          </a:xfrm>
        </p:spPr>
        <p:txBody>
          <a:bodyPr anchor="t">
            <a:normAutofit/>
          </a:bodyPr>
          <a:lstStyle>
            <a:lvl1pPr marL="0" indent="0" algn="ctr">
              <a:buNone/>
              <a:defRPr sz="882"/>
            </a:lvl1pPr>
            <a:lvl2pPr marL="287990" indent="0">
              <a:buNone/>
              <a:defRPr sz="756"/>
            </a:lvl2pPr>
            <a:lvl3pPr marL="575981" indent="0">
              <a:buNone/>
              <a:defRPr sz="630"/>
            </a:lvl3pPr>
            <a:lvl4pPr marL="863971" indent="0">
              <a:buNone/>
              <a:defRPr sz="567"/>
            </a:lvl4pPr>
            <a:lvl5pPr marL="1151961" indent="0">
              <a:buNone/>
              <a:defRPr sz="567"/>
            </a:lvl5pPr>
            <a:lvl6pPr marL="1439951" indent="0">
              <a:buNone/>
              <a:defRPr sz="567"/>
            </a:lvl6pPr>
            <a:lvl7pPr marL="1727942" indent="0">
              <a:buNone/>
              <a:defRPr sz="567"/>
            </a:lvl7pPr>
            <a:lvl8pPr marL="2015932" indent="0">
              <a:buNone/>
              <a:defRPr sz="567"/>
            </a:lvl8pPr>
            <a:lvl9pPr marL="2303922" indent="0">
              <a:buNone/>
              <a:defRPr sz="567"/>
            </a:lvl9pPr>
          </a:lstStyle>
          <a:p>
            <a:pPr lvl="0"/>
            <a:r>
              <a:rPr lang="en-US" smtClean="0"/>
              <a:t>Click to edit Master text styles</a:t>
            </a:r>
          </a:p>
        </p:txBody>
      </p:sp>
      <p:sp>
        <p:nvSpPr>
          <p:cNvPr id="11" name="Text Placeholder 4"/>
          <p:cNvSpPr>
            <a:spLocks noGrp="1"/>
          </p:cNvSpPr>
          <p:nvPr>
            <p:ph type="body" sz="quarter" idx="13"/>
          </p:nvPr>
        </p:nvSpPr>
        <p:spPr>
          <a:xfrm>
            <a:off x="3763375" y="1187887"/>
            <a:ext cx="1559371" cy="362965"/>
          </a:xfrm>
        </p:spPr>
        <p:txBody>
          <a:bodyPr anchor="b">
            <a:noAutofit/>
          </a:bodyPr>
          <a:lstStyle>
            <a:lvl1pPr marL="0" indent="0" algn="ctr">
              <a:buNone/>
              <a:defRPr sz="1512" b="0">
                <a:solidFill>
                  <a:schemeClr val="tx1"/>
                </a:solidFill>
              </a:defRPr>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US" smtClean="0"/>
              <a:t>Click to edit Master text styles</a:t>
            </a:r>
          </a:p>
        </p:txBody>
      </p:sp>
      <p:sp>
        <p:nvSpPr>
          <p:cNvPr id="12" name="Text Placeholder 3"/>
          <p:cNvSpPr>
            <a:spLocks noGrp="1"/>
          </p:cNvSpPr>
          <p:nvPr>
            <p:ph type="body" sz="half" idx="17"/>
          </p:nvPr>
        </p:nvSpPr>
        <p:spPr>
          <a:xfrm>
            <a:off x="3763375" y="1619845"/>
            <a:ext cx="1559371" cy="2027807"/>
          </a:xfrm>
        </p:spPr>
        <p:txBody>
          <a:bodyPr anchor="t">
            <a:normAutofit/>
          </a:bodyPr>
          <a:lstStyle>
            <a:lvl1pPr marL="0" indent="0" algn="ctr">
              <a:buNone/>
              <a:defRPr sz="882"/>
            </a:lvl1pPr>
            <a:lvl2pPr marL="287990" indent="0">
              <a:buNone/>
              <a:defRPr sz="756"/>
            </a:lvl2pPr>
            <a:lvl3pPr marL="575981" indent="0">
              <a:buNone/>
              <a:defRPr sz="630"/>
            </a:lvl3pPr>
            <a:lvl4pPr marL="863971" indent="0">
              <a:buNone/>
              <a:defRPr sz="567"/>
            </a:lvl4pPr>
            <a:lvl5pPr marL="1151961" indent="0">
              <a:buNone/>
              <a:defRPr sz="567"/>
            </a:lvl5pPr>
            <a:lvl6pPr marL="1439951" indent="0">
              <a:buNone/>
              <a:defRPr sz="567"/>
            </a:lvl6pPr>
            <a:lvl7pPr marL="1727942" indent="0">
              <a:buNone/>
              <a:defRPr sz="567"/>
            </a:lvl7pPr>
            <a:lvl8pPr marL="2015932" indent="0">
              <a:buNone/>
              <a:defRPr sz="567"/>
            </a:lvl8pPr>
            <a:lvl9pPr marL="2303922" indent="0">
              <a:buNone/>
              <a:defRPr sz="567"/>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256835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29" y="1150155"/>
            <a:ext cx="1592948" cy="1154887"/>
          </a:xfrm>
          <a:prstGeom prst="rect">
            <a:avLst/>
          </a:prstGeom>
        </p:spPr>
      </p:pic>
      <p:pic>
        <p:nvPicPr>
          <p:cNvPr id="28" name="Picture 27" descr="Slate-V2-S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645" y="1150155"/>
            <a:ext cx="1592948" cy="1154887"/>
          </a:xfrm>
          <a:prstGeom prst="rect">
            <a:avLst/>
          </a:prstGeom>
        </p:spPr>
      </p:pic>
      <p:pic>
        <p:nvPicPr>
          <p:cNvPr id="29" name="Picture 28" descr="Slate-V2-S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858" y="1150155"/>
            <a:ext cx="1592948" cy="1154887"/>
          </a:xfrm>
          <a:prstGeom prst="rect">
            <a:avLst/>
          </a:prstGeom>
        </p:spPr>
      </p:pic>
      <p:sp>
        <p:nvSpPr>
          <p:cNvPr id="30" name="Title 1"/>
          <p:cNvSpPr>
            <a:spLocks noGrp="1"/>
          </p:cNvSpPr>
          <p:nvPr>
            <p:ph type="title"/>
          </p:nvPr>
        </p:nvSpPr>
        <p:spPr>
          <a:xfrm>
            <a:off x="431673" y="383963"/>
            <a:ext cx="4891074" cy="611249"/>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431673" y="2459045"/>
            <a:ext cx="1559371" cy="362965"/>
          </a:xfrm>
        </p:spPr>
        <p:txBody>
          <a:bodyPr anchor="b">
            <a:noAutofit/>
          </a:bodyPr>
          <a:lstStyle>
            <a:lvl1pPr marL="0" indent="0" algn="ctr">
              <a:buNone/>
              <a:defRPr sz="1260" b="0">
                <a:solidFill>
                  <a:schemeClr val="tx1"/>
                </a:solidFill>
              </a:defRPr>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US" smtClean="0"/>
              <a:t>Click to edit Master text styles</a:t>
            </a:r>
          </a:p>
        </p:txBody>
      </p:sp>
      <p:sp>
        <p:nvSpPr>
          <p:cNvPr id="20" name="Picture Placeholder 2"/>
          <p:cNvSpPr>
            <a:spLocks noGrp="1" noChangeAspect="1"/>
          </p:cNvSpPr>
          <p:nvPr>
            <p:ph type="pic" idx="15"/>
          </p:nvPr>
        </p:nvSpPr>
        <p:spPr>
          <a:xfrm>
            <a:off x="480947" y="1221249"/>
            <a:ext cx="1460822" cy="100963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008"/>
            </a:lvl1pPr>
            <a:lvl2pPr marL="287990" indent="0">
              <a:buNone/>
              <a:defRPr sz="1008"/>
            </a:lvl2pPr>
            <a:lvl3pPr marL="575981" indent="0">
              <a:buNone/>
              <a:defRPr sz="1008"/>
            </a:lvl3pPr>
            <a:lvl4pPr marL="863971" indent="0">
              <a:buNone/>
              <a:defRPr sz="1008"/>
            </a:lvl4pPr>
            <a:lvl5pPr marL="1151961" indent="0">
              <a:buNone/>
              <a:defRPr sz="1008"/>
            </a:lvl5pPr>
            <a:lvl6pPr marL="1439951" indent="0">
              <a:buNone/>
              <a:defRPr sz="1008"/>
            </a:lvl6pPr>
            <a:lvl7pPr marL="1727942" indent="0">
              <a:buNone/>
              <a:defRPr sz="1008"/>
            </a:lvl7pPr>
            <a:lvl8pPr marL="2015932" indent="0">
              <a:buNone/>
              <a:defRPr sz="1008"/>
            </a:lvl8pPr>
            <a:lvl9pPr marL="2303922" indent="0">
              <a:buNone/>
              <a:defRPr sz="1008"/>
            </a:lvl9pPr>
          </a:lstStyle>
          <a:p>
            <a:r>
              <a:rPr lang="en-US" smtClean="0"/>
              <a:t>Click icon to add picture</a:t>
            </a:r>
            <a:endParaRPr lang="en-US" dirty="0"/>
          </a:p>
        </p:txBody>
      </p:sp>
      <p:sp>
        <p:nvSpPr>
          <p:cNvPr id="21" name="Text Placeholder 3"/>
          <p:cNvSpPr>
            <a:spLocks noGrp="1"/>
          </p:cNvSpPr>
          <p:nvPr>
            <p:ph type="body" sz="half" idx="18"/>
          </p:nvPr>
        </p:nvSpPr>
        <p:spPr>
          <a:xfrm>
            <a:off x="431673" y="2822011"/>
            <a:ext cx="1559371" cy="825643"/>
          </a:xfrm>
        </p:spPr>
        <p:txBody>
          <a:bodyPr anchor="t">
            <a:normAutofit/>
          </a:bodyPr>
          <a:lstStyle>
            <a:lvl1pPr marL="0" indent="0" algn="ctr">
              <a:buNone/>
              <a:defRPr sz="882"/>
            </a:lvl1pPr>
            <a:lvl2pPr marL="287990" indent="0">
              <a:buNone/>
              <a:defRPr sz="756"/>
            </a:lvl2pPr>
            <a:lvl3pPr marL="575981" indent="0">
              <a:buNone/>
              <a:defRPr sz="630"/>
            </a:lvl3pPr>
            <a:lvl4pPr marL="863971" indent="0">
              <a:buNone/>
              <a:defRPr sz="567"/>
            </a:lvl4pPr>
            <a:lvl5pPr marL="1151961" indent="0">
              <a:buNone/>
              <a:defRPr sz="567"/>
            </a:lvl5pPr>
            <a:lvl6pPr marL="1439951" indent="0">
              <a:buNone/>
              <a:defRPr sz="567"/>
            </a:lvl6pPr>
            <a:lvl7pPr marL="1727942" indent="0">
              <a:buNone/>
              <a:defRPr sz="567"/>
            </a:lvl7pPr>
            <a:lvl8pPr marL="2015932" indent="0">
              <a:buNone/>
              <a:defRPr sz="567"/>
            </a:lvl8pPr>
            <a:lvl9pPr marL="2303922" indent="0">
              <a:buNone/>
              <a:defRPr sz="567"/>
            </a:lvl9pPr>
          </a:lstStyle>
          <a:p>
            <a:pPr lvl="0"/>
            <a:r>
              <a:rPr lang="en-US" smtClean="0"/>
              <a:t>Click to edit Master text styles</a:t>
            </a:r>
          </a:p>
        </p:txBody>
      </p:sp>
      <p:sp>
        <p:nvSpPr>
          <p:cNvPr id="22" name="Text Placeholder 4"/>
          <p:cNvSpPr>
            <a:spLocks noGrp="1"/>
          </p:cNvSpPr>
          <p:nvPr>
            <p:ph type="body" sz="quarter" idx="3"/>
          </p:nvPr>
        </p:nvSpPr>
        <p:spPr>
          <a:xfrm>
            <a:off x="2098755" y="2459045"/>
            <a:ext cx="1559371" cy="362965"/>
          </a:xfrm>
        </p:spPr>
        <p:txBody>
          <a:bodyPr anchor="b">
            <a:noAutofit/>
          </a:bodyPr>
          <a:lstStyle>
            <a:lvl1pPr marL="0" indent="0" algn="ctr">
              <a:buNone/>
              <a:defRPr sz="1260" b="0">
                <a:solidFill>
                  <a:schemeClr val="tx1"/>
                </a:solidFill>
              </a:defRPr>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US" smtClean="0"/>
              <a:t>Click to edit Master text styles</a:t>
            </a:r>
          </a:p>
        </p:txBody>
      </p:sp>
      <p:sp>
        <p:nvSpPr>
          <p:cNvPr id="23" name="Picture Placeholder 2"/>
          <p:cNvSpPr>
            <a:spLocks noGrp="1" noChangeAspect="1"/>
          </p:cNvSpPr>
          <p:nvPr>
            <p:ph type="pic" idx="21"/>
          </p:nvPr>
        </p:nvSpPr>
        <p:spPr>
          <a:xfrm>
            <a:off x="2147390" y="1221360"/>
            <a:ext cx="1460822" cy="1012920"/>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008"/>
            </a:lvl1pPr>
            <a:lvl2pPr marL="287990" indent="0">
              <a:buNone/>
              <a:defRPr sz="1008"/>
            </a:lvl2pPr>
            <a:lvl3pPr marL="575981" indent="0">
              <a:buNone/>
              <a:defRPr sz="1008"/>
            </a:lvl3pPr>
            <a:lvl4pPr marL="863971" indent="0">
              <a:buNone/>
              <a:defRPr sz="1008"/>
            </a:lvl4pPr>
            <a:lvl5pPr marL="1151961" indent="0">
              <a:buNone/>
              <a:defRPr sz="1008"/>
            </a:lvl5pPr>
            <a:lvl6pPr marL="1439951" indent="0">
              <a:buNone/>
              <a:defRPr sz="1008"/>
            </a:lvl6pPr>
            <a:lvl7pPr marL="1727942" indent="0">
              <a:buNone/>
              <a:defRPr sz="1008"/>
            </a:lvl7pPr>
            <a:lvl8pPr marL="2015932" indent="0">
              <a:buNone/>
              <a:defRPr sz="1008"/>
            </a:lvl8pPr>
            <a:lvl9pPr marL="2303922" indent="0">
              <a:buNone/>
              <a:defRPr sz="1008"/>
            </a:lvl9pPr>
          </a:lstStyle>
          <a:p>
            <a:r>
              <a:rPr lang="en-US" smtClean="0"/>
              <a:t>Click icon to add picture</a:t>
            </a:r>
            <a:endParaRPr lang="en-US" dirty="0"/>
          </a:p>
        </p:txBody>
      </p:sp>
      <p:sp>
        <p:nvSpPr>
          <p:cNvPr id="24" name="Text Placeholder 3"/>
          <p:cNvSpPr>
            <a:spLocks noGrp="1"/>
          </p:cNvSpPr>
          <p:nvPr>
            <p:ph type="body" sz="half" idx="19"/>
          </p:nvPr>
        </p:nvSpPr>
        <p:spPr>
          <a:xfrm>
            <a:off x="2098115" y="2822010"/>
            <a:ext cx="1560010" cy="825643"/>
          </a:xfrm>
        </p:spPr>
        <p:txBody>
          <a:bodyPr anchor="t">
            <a:normAutofit/>
          </a:bodyPr>
          <a:lstStyle>
            <a:lvl1pPr marL="0" indent="0" algn="ctr">
              <a:buNone/>
              <a:defRPr sz="882"/>
            </a:lvl1pPr>
            <a:lvl2pPr marL="287990" indent="0">
              <a:buNone/>
              <a:defRPr sz="756"/>
            </a:lvl2pPr>
            <a:lvl3pPr marL="575981" indent="0">
              <a:buNone/>
              <a:defRPr sz="630"/>
            </a:lvl3pPr>
            <a:lvl4pPr marL="863971" indent="0">
              <a:buNone/>
              <a:defRPr sz="567"/>
            </a:lvl4pPr>
            <a:lvl5pPr marL="1151961" indent="0">
              <a:buNone/>
              <a:defRPr sz="567"/>
            </a:lvl5pPr>
            <a:lvl6pPr marL="1439951" indent="0">
              <a:buNone/>
              <a:defRPr sz="567"/>
            </a:lvl6pPr>
            <a:lvl7pPr marL="1727942" indent="0">
              <a:buNone/>
              <a:defRPr sz="567"/>
            </a:lvl7pPr>
            <a:lvl8pPr marL="2015932" indent="0">
              <a:buNone/>
              <a:defRPr sz="567"/>
            </a:lvl8pPr>
            <a:lvl9pPr marL="2303922" indent="0">
              <a:buNone/>
              <a:defRPr sz="567"/>
            </a:lvl9pPr>
          </a:lstStyle>
          <a:p>
            <a:pPr lvl="0"/>
            <a:r>
              <a:rPr lang="en-US" smtClean="0"/>
              <a:t>Click to edit Master text styles</a:t>
            </a:r>
          </a:p>
        </p:txBody>
      </p:sp>
      <p:sp>
        <p:nvSpPr>
          <p:cNvPr id="25" name="Text Placeholder 4"/>
          <p:cNvSpPr>
            <a:spLocks noGrp="1"/>
          </p:cNvSpPr>
          <p:nvPr>
            <p:ph type="body" sz="quarter" idx="13"/>
          </p:nvPr>
        </p:nvSpPr>
        <p:spPr>
          <a:xfrm>
            <a:off x="3763435" y="2459045"/>
            <a:ext cx="1559371" cy="362965"/>
          </a:xfrm>
        </p:spPr>
        <p:txBody>
          <a:bodyPr anchor="b">
            <a:noAutofit/>
          </a:bodyPr>
          <a:lstStyle>
            <a:lvl1pPr marL="0" indent="0" algn="ctr">
              <a:buNone/>
              <a:defRPr sz="1260" b="0">
                <a:solidFill>
                  <a:schemeClr val="tx1"/>
                </a:solidFill>
              </a:defRPr>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US" smtClean="0"/>
              <a:t>Click to edit Master text styles</a:t>
            </a:r>
          </a:p>
        </p:txBody>
      </p:sp>
      <p:sp>
        <p:nvSpPr>
          <p:cNvPr id="26" name="Picture Placeholder 2"/>
          <p:cNvSpPr>
            <a:spLocks noGrp="1" noChangeAspect="1"/>
          </p:cNvSpPr>
          <p:nvPr>
            <p:ph type="pic" idx="22"/>
          </p:nvPr>
        </p:nvSpPr>
        <p:spPr>
          <a:xfrm>
            <a:off x="3814926" y="1218424"/>
            <a:ext cx="1460822" cy="101237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008"/>
            </a:lvl1pPr>
            <a:lvl2pPr marL="287990" indent="0">
              <a:buNone/>
              <a:defRPr sz="1008"/>
            </a:lvl2pPr>
            <a:lvl3pPr marL="575981" indent="0">
              <a:buNone/>
              <a:defRPr sz="1008"/>
            </a:lvl3pPr>
            <a:lvl4pPr marL="863971" indent="0">
              <a:buNone/>
              <a:defRPr sz="1008"/>
            </a:lvl4pPr>
            <a:lvl5pPr marL="1151961" indent="0">
              <a:buNone/>
              <a:defRPr sz="1008"/>
            </a:lvl5pPr>
            <a:lvl6pPr marL="1439951" indent="0">
              <a:buNone/>
              <a:defRPr sz="1008"/>
            </a:lvl6pPr>
            <a:lvl7pPr marL="1727942" indent="0">
              <a:buNone/>
              <a:defRPr sz="1008"/>
            </a:lvl7pPr>
            <a:lvl8pPr marL="2015932" indent="0">
              <a:buNone/>
              <a:defRPr sz="1008"/>
            </a:lvl8pPr>
            <a:lvl9pPr marL="2303922" indent="0">
              <a:buNone/>
              <a:defRPr sz="1008"/>
            </a:lvl9pPr>
          </a:lstStyle>
          <a:p>
            <a:r>
              <a:rPr lang="en-US" smtClean="0"/>
              <a:t>Click icon to add picture</a:t>
            </a:r>
            <a:endParaRPr lang="en-US" dirty="0"/>
          </a:p>
        </p:txBody>
      </p:sp>
      <p:sp>
        <p:nvSpPr>
          <p:cNvPr id="27" name="Text Placeholder 3"/>
          <p:cNvSpPr>
            <a:spLocks noGrp="1"/>
          </p:cNvSpPr>
          <p:nvPr>
            <p:ph type="body" sz="half" idx="20"/>
          </p:nvPr>
        </p:nvSpPr>
        <p:spPr>
          <a:xfrm>
            <a:off x="3763375" y="2822009"/>
            <a:ext cx="1559371" cy="825644"/>
          </a:xfrm>
        </p:spPr>
        <p:txBody>
          <a:bodyPr anchor="t">
            <a:normAutofit/>
          </a:bodyPr>
          <a:lstStyle>
            <a:lvl1pPr marL="0" indent="0" algn="ctr">
              <a:buNone/>
              <a:defRPr sz="882"/>
            </a:lvl1pPr>
            <a:lvl2pPr marL="287990" indent="0">
              <a:buNone/>
              <a:defRPr sz="756"/>
            </a:lvl2pPr>
            <a:lvl3pPr marL="575981" indent="0">
              <a:buNone/>
              <a:defRPr sz="630"/>
            </a:lvl3pPr>
            <a:lvl4pPr marL="863971" indent="0">
              <a:buNone/>
              <a:defRPr sz="567"/>
            </a:lvl4pPr>
            <a:lvl5pPr marL="1151961" indent="0">
              <a:buNone/>
              <a:defRPr sz="567"/>
            </a:lvl5pPr>
            <a:lvl6pPr marL="1439951" indent="0">
              <a:buNone/>
              <a:defRPr sz="567"/>
            </a:lvl6pPr>
            <a:lvl7pPr marL="1727942" indent="0">
              <a:buNone/>
              <a:defRPr sz="567"/>
            </a:lvl7pPr>
            <a:lvl8pPr marL="2015932" indent="0">
              <a:buNone/>
              <a:defRPr sz="567"/>
            </a:lvl8pPr>
            <a:lvl9pPr marL="2303922" indent="0">
              <a:buNone/>
              <a:defRPr sz="567"/>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3103638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2683814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43565" y="383964"/>
            <a:ext cx="1079182" cy="32636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31674" y="383964"/>
            <a:ext cx="3739897" cy="326368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418771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122809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1943" y="1109229"/>
            <a:ext cx="4530536" cy="1151898"/>
          </a:xfrm>
        </p:spPr>
        <p:txBody>
          <a:bodyPr anchor="b"/>
          <a:lstStyle>
            <a:lvl1pPr algn="ctr">
              <a:defRPr sz="252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11943" y="2261125"/>
            <a:ext cx="4530536" cy="949235"/>
          </a:xfrm>
        </p:spPr>
        <p:txBody>
          <a:bodyPr anchor="t"/>
          <a:lstStyle>
            <a:lvl1pPr marL="0" indent="0" algn="ctr">
              <a:buNone/>
              <a:defRPr sz="1260">
                <a:solidFill>
                  <a:schemeClr val="tx1"/>
                </a:solidFill>
              </a:defRPr>
            </a:lvl1pPr>
            <a:lvl2pPr marL="287990" indent="0">
              <a:buNone/>
              <a:defRPr sz="1134">
                <a:solidFill>
                  <a:schemeClr val="tx1">
                    <a:tint val="75000"/>
                  </a:schemeClr>
                </a:solidFill>
              </a:defRPr>
            </a:lvl2pPr>
            <a:lvl3pPr marL="575981" indent="0">
              <a:buNone/>
              <a:defRPr sz="1008">
                <a:solidFill>
                  <a:schemeClr val="tx1">
                    <a:tint val="75000"/>
                  </a:schemeClr>
                </a:solidFill>
              </a:defRPr>
            </a:lvl3pPr>
            <a:lvl4pPr marL="863971" indent="0">
              <a:buNone/>
              <a:defRPr sz="882">
                <a:solidFill>
                  <a:schemeClr val="tx1">
                    <a:tint val="75000"/>
                  </a:schemeClr>
                </a:solidFill>
              </a:defRPr>
            </a:lvl4pPr>
            <a:lvl5pPr marL="1151961" indent="0">
              <a:buNone/>
              <a:defRPr sz="882">
                <a:solidFill>
                  <a:schemeClr val="tx1">
                    <a:tint val="75000"/>
                  </a:schemeClr>
                </a:solidFill>
              </a:defRPr>
            </a:lvl5pPr>
            <a:lvl6pPr marL="1439951" indent="0">
              <a:buNone/>
              <a:defRPr sz="882">
                <a:solidFill>
                  <a:schemeClr val="tx1">
                    <a:tint val="75000"/>
                  </a:schemeClr>
                </a:solidFill>
              </a:defRPr>
            </a:lvl6pPr>
            <a:lvl7pPr marL="1727942" indent="0">
              <a:buNone/>
              <a:defRPr sz="882">
                <a:solidFill>
                  <a:schemeClr val="tx1">
                    <a:tint val="75000"/>
                  </a:schemeClr>
                </a:solidFill>
              </a:defRPr>
            </a:lvl7pPr>
            <a:lvl8pPr marL="2015932" indent="0">
              <a:buNone/>
              <a:defRPr sz="882">
                <a:solidFill>
                  <a:schemeClr val="tx1">
                    <a:tint val="75000"/>
                  </a:schemeClr>
                </a:solidFill>
              </a:defRPr>
            </a:lvl8pPr>
            <a:lvl9pPr marL="2303922" indent="0">
              <a:buNone/>
              <a:defRPr sz="88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98595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1674" y="1091202"/>
            <a:ext cx="2390558" cy="255644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930221" y="1091203"/>
            <a:ext cx="2392527" cy="25564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149798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673" y="1115058"/>
            <a:ext cx="2385550" cy="2590589"/>
          </a:xfrm>
          <a:prstGeom prst="rect">
            <a:avLst/>
          </a:prstGeom>
        </p:spPr>
      </p:pic>
      <p:pic>
        <p:nvPicPr>
          <p:cNvPr id="14" name="Picture 13" descr="Slate-V2-S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197" y="1115058"/>
            <a:ext cx="2385550" cy="259058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75170" y="1155955"/>
            <a:ext cx="2303565" cy="343201"/>
          </a:xfrm>
        </p:spPr>
        <p:txBody>
          <a:bodyPr anchor="b">
            <a:noAutofit/>
          </a:bodyPr>
          <a:lstStyle>
            <a:lvl1pPr marL="0" indent="0" algn="ctr">
              <a:buNone/>
              <a:defRPr sz="1512" b="0"/>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US" smtClean="0"/>
              <a:t>Click to edit Master text styles</a:t>
            </a:r>
          </a:p>
        </p:txBody>
      </p:sp>
      <p:sp>
        <p:nvSpPr>
          <p:cNvPr id="4" name="Content Placeholder 3"/>
          <p:cNvSpPr>
            <a:spLocks noGrp="1"/>
          </p:cNvSpPr>
          <p:nvPr>
            <p:ph sz="half" idx="2"/>
          </p:nvPr>
        </p:nvSpPr>
        <p:spPr>
          <a:xfrm>
            <a:off x="475170" y="1499157"/>
            <a:ext cx="2303565" cy="2148496"/>
          </a:xfrm>
        </p:spPr>
        <p:txBody>
          <a:bodyPr anchor="t">
            <a:normAutofit/>
          </a:bodyPr>
          <a:lstStyle>
            <a:lvl1pPr>
              <a:defRPr sz="1134"/>
            </a:lvl1pPr>
            <a:lvl2pPr>
              <a:defRPr sz="1008"/>
            </a:lvl2pPr>
            <a:lvl3pPr>
              <a:defRPr sz="882"/>
            </a:lvl3pPr>
            <a:lvl4pPr>
              <a:defRPr sz="756"/>
            </a:lvl4pPr>
            <a:lvl5pPr>
              <a:defRPr sz="75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973716" y="1155956"/>
            <a:ext cx="2312534" cy="343201"/>
          </a:xfrm>
        </p:spPr>
        <p:txBody>
          <a:bodyPr anchor="b">
            <a:noAutofit/>
          </a:bodyPr>
          <a:lstStyle>
            <a:lvl1pPr marL="0" indent="0" algn="ctr">
              <a:buNone/>
              <a:defRPr sz="1512" b="0"/>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US" smtClean="0"/>
              <a:t>Click to edit Master text styles</a:t>
            </a:r>
          </a:p>
        </p:txBody>
      </p:sp>
      <p:sp>
        <p:nvSpPr>
          <p:cNvPr id="6" name="Content Placeholder 5"/>
          <p:cNvSpPr>
            <a:spLocks noGrp="1"/>
          </p:cNvSpPr>
          <p:nvPr>
            <p:ph sz="quarter" idx="4"/>
          </p:nvPr>
        </p:nvSpPr>
        <p:spPr>
          <a:xfrm>
            <a:off x="2973716" y="1499157"/>
            <a:ext cx="2312534" cy="2148496"/>
          </a:xfrm>
        </p:spPr>
        <p:txBody>
          <a:bodyPr anchor="t">
            <a:normAutofit/>
          </a:bodyPr>
          <a:lstStyle>
            <a:lvl1pPr>
              <a:defRPr sz="1134"/>
            </a:lvl1pPr>
            <a:lvl2pPr>
              <a:defRPr sz="1008"/>
            </a:lvl2pPr>
            <a:lvl3pPr>
              <a:defRPr sz="882"/>
            </a:lvl3pPr>
            <a:lvl4pPr>
              <a:defRPr sz="756"/>
            </a:lvl4pPr>
            <a:lvl5pPr>
              <a:defRPr sz="75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407561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30134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94835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674" y="383964"/>
            <a:ext cx="1751119" cy="1147555"/>
          </a:xfrm>
        </p:spPr>
        <p:txBody>
          <a:bodyPr anchor="b">
            <a:normAutofit/>
          </a:bodyPr>
          <a:lstStyle>
            <a:lvl1pPr algn="ctr">
              <a:defRPr sz="1512" b="0"/>
            </a:lvl1pPr>
          </a:lstStyle>
          <a:p>
            <a:r>
              <a:rPr lang="en-US" smtClean="0"/>
              <a:t>Click to edit Master title style</a:t>
            </a:r>
            <a:endParaRPr lang="en-US" dirty="0"/>
          </a:p>
        </p:txBody>
      </p:sp>
      <p:sp>
        <p:nvSpPr>
          <p:cNvPr id="3" name="Content Placeholder 2"/>
          <p:cNvSpPr>
            <a:spLocks noGrp="1"/>
          </p:cNvSpPr>
          <p:nvPr>
            <p:ph idx="1"/>
          </p:nvPr>
        </p:nvSpPr>
        <p:spPr>
          <a:xfrm>
            <a:off x="2293781" y="383963"/>
            <a:ext cx="3028966" cy="326368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1674" y="1531519"/>
            <a:ext cx="1751119" cy="2116133"/>
          </a:xfrm>
        </p:spPr>
        <p:txBody>
          <a:bodyPr anchor="t">
            <a:normAutofit/>
          </a:bodyPr>
          <a:lstStyle>
            <a:lvl1pPr marL="0" indent="0" algn="ctr">
              <a:buNone/>
              <a:defRPr sz="1008"/>
            </a:lvl1pPr>
            <a:lvl2pPr marL="287990" indent="0">
              <a:buNone/>
              <a:defRPr sz="756"/>
            </a:lvl2pPr>
            <a:lvl3pPr marL="575981" indent="0">
              <a:buNone/>
              <a:defRPr sz="630"/>
            </a:lvl3pPr>
            <a:lvl4pPr marL="863971" indent="0">
              <a:buNone/>
              <a:defRPr sz="567"/>
            </a:lvl4pPr>
            <a:lvl5pPr marL="1151961" indent="0">
              <a:buNone/>
              <a:defRPr sz="567"/>
            </a:lvl5pPr>
            <a:lvl6pPr marL="1439951" indent="0">
              <a:buNone/>
              <a:defRPr sz="567"/>
            </a:lvl6pPr>
            <a:lvl7pPr marL="1727942" indent="0">
              <a:buNone/>
              <a:defRPr sz="567"/>
            </a:lvl7pPr>
            <a:lvl8pPr marL="2015932" indent="0">
              <a:buNone/>
              <a:defRPr sz="567"/>
            </a:lvl8pPr>
            <a:lvl9pPr marL="2303922" indent="0">
              <a:buNone/>
              <a:defRPr sz="5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329025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1669" y="384167"/>
            <a:ext cx="2159256" cy="3278725"/>
          </a:xfrm>
          <a:prstGeom prst="rect">
            <a:avLst/>
          </a:prstGeom>
        </p:spPr>
      </p:pic>
      <p:sp>
        <p:nvSpPr>
          <p:cNvPr id="2" name="Title 1"/>
          <p:cNvSpPr>
            <a:spLocks noGrp="1"/>
          </p:cNvSpPr>
          <p:nvPr>
            <p:ph type="title"/>
          </p:nvPr>
        </p:nvSpPr>
        <p:spPr>
          <a:xfrm>
            <a:off x="431673" y="384167"/>
            <a:ext cx="2472001" cy="1152229"/>
          </a:xfrm>
        </p:spPr>
        <p:txBody>
          <a:bodyPr anchor="b">
            <a:noAutofit/>
          </a:bodyPr>
          <a:lstStyle>
            <a:lvl1pPr algn="ctr">
              <a:defRPr sz="2016"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34648" y="468610"/>
            <a:ext cx="1993747" cy="3094396"/>
          </a:xfrm>
          <a:effectLst>
            <a:outerShdw blurRad="38100" dist="25400" dir="4440000">
              <a:srgbClr val="000000">
                <a:alpha val="36000"/>
              </a:srgbClr>
            </a:outerShdw>
          </a:effectLst>
        </p:spPr>
        <p:txBody>
          <a:bodyPr anchor="t">
            <a:normAutofit/>
          </a:bodyPr>
          <a:lstStyle>
            <a:lvl1pPr marL="0" indent="0" algn="ctr">
              <a:buNone/>
              <a:defRPr sz="1008"/>
            </a:lvl1pPr>
            <a:lvl2pPr marL="287990" indent="0">
              <a:buNone/>
              <a:defRPr sz="1008"/>
            </a:lvl2pPr>
            <a:lvl3pPr marL="575981" indent="0">
              <a:buNone/>
              <a:defRPr sz="1008"/>
            </a:lvl3pPr>
            <a:lvl4pPr marL="863971" indent="0">
              <a:buNone/>
              <a:defRPr sz="1008"/>
            </a:lvl4pPr>
            <a:lvl5pPr marL="1151961" indent="0">
              <a:buNone/>
              <a:defRPr sz="1008"/>
            </a:lvl5pPr>
            <a:lvl6pPr marL="1439951" indent="0">
              <a:buNone/>
              <a:defRPr sz="1008"/>
            </a:lvl6pPr>
            <a:lvl7pPr marL="1727942" indent="0">
              <a:buNone/>
              <a:defRPr sz="1008"/>
            </a:lvl7pPr>
            <a:lvl8pPr marL="2015932" indent="0">
              <a:buNone/>
              <a:defRPr sz="1008"/>
            </a:lvl8pPr>
            <a:lvl9pPr marL="2303922" indent="0">
              <a:buNone/>
              <a:defRPr sz="1008"/>
            </a:lvl9pPr>
          </a:lstStyle>
          <a:p>
            <a:r>
              <a:rPr lang="en-US" smtClean="0"/>
              <a:t>Click icon to add picture</a:t>
            </a:r>
            <a:endParaRPr lang="en-US" dirty="0"/>
          </a:p>
        </p:txBody>
      </p:sp>
      <p:sp>
        <p:nvSpPr>
          <p:cNvPr id="4" name="Text Placeholder 3"/>
          <p:cNvSpPr>
            <a:spLocks noGrp="1"/>
          </p:cNvSpPr>
          <p:nvPr>
            <p:ph type="body" sz="half" idx="2"/>
          </p:nvPr>
        </p:nvSpPr>
        <p:spPr>
          <a:xfrm>
            <a:off x="431673" y="1536396"/>
            <a:ext cx="2472001" cy="2126496"/>
          </a:xfrm>
        </p:spPr>
        <p:txBody>
          <a:bodyPr anchor="t">
            <a:normAutofit/>
          </a:bodyPr>
          <a:lstStyle>
            <a:lvl1pPr marL="0" indent="0" algn="ctr">
              <a:buNone/>
              <a:defRPr sz="1008"/>
            </a:lvl1pPr>
            <a:lvl2pPr marL="287990" indent="0">
              <a:buNone/>
              <a:defRPr sz="756"/>
            </a:lvl2pPr>
            <a:lvl3pPr marL="575981" indent="0">
              <a:buNone/>
              <a:defRPr sz="630"/>
            </a:lvl3pPr>
            <a:lvl4pPr marL="863971" indent="0">
              <a:buNone/>
              <a:defRPr sz="567"/>
            </a:lvl4pPr>
            <a:lvl5pPr marL="1151961" indent="0">
              <a:buNone/>
              <a:defRPr sz="567"/>
            </a:lvl5pPr>
            <a:lvl6pPr marL="1439951" indent="0">
              <a:buNone/>
              <a:defRPr sz="567"/>
            </a:lvl6pPr>
            <a:lvl7pPr marL="1727942" indent="0">
              <a:buNone/>
              <a:defRPr sz="567"/>
            </a:lvl7pPr>
            <a:lvl8pPr marL="2015932" indent="0">
              <a:buNone/>
              <a:defRPr sz="567"/>
            </a:lvl8pPr>
            <a:lvl9pPr marL="2303922" indent="0">
              <a:buNone/>
              <a:defRPr sz="5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1605E-AD29-477F-9166-90E965BE20AE}" type="datetimeFigureOut">
              <a:rPr lang="ru-RU" smtClean="0"/>
              <a:pPr/>
              <a:t>25.05.2014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4CB7E2-9DAC-4B5A-92D1-C46C4848CB6B}" type="slidenum">
              <a:rPr lang="ru-RU" smtClean="0"/>
              <a:pPr/>
              <a:t>‹#›</a:t>
            </a:fld>
            <a:endParaRPr lang="ru-RU"/>
          </a:p>
        </p:txBody>
      </p:sp>
    </p:spTree>
    <p:extLst>
      <p:ext uri="{BB962C8B-B14F-4D97-AF65-F5344CB8AC3E}">
        <p14:creationId xmlns:p14="http://schemas.microsoft.com/office/powerpoint/2010/main" val="360157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673" y="383963"/>
            <a:ext cx="4891074" cy="611249"/>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1673" y="1091203"/>
            <a:ext cx="4891074" cy="2556450"/>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27403" y="3705648"/>
            <a:ext cx="1295876" cy="229978"/>
          </a:xfrm>
          <a:prstGeom prst="rect">
            <a:avLst/>
          </a:prstGeom>
        </p:spPr>
        <p:txBody>
          <a:bodyPr vert="horz" lIns="91440" tIns="45720" rIns="91440" bIns="45720" rtlCol="0" anchor="ctr"/>
          <a:lstStyle>
            <a:lvl1pPr algn="r">
              <a:defRPr sz="630">
                <a:solidFill>
                  <a:schemeClr val="tx1">
                    <a:lumMod val="95000"/>
                  </a:schemeClr>
                </a:solidFill>
                <a:effectLst>
                  <a:outerShdw blurRad="50800" dist="38100" dir="2700000" algn="tl" rotWithShape="0">
                    <a:schemeClr val="bg1">
                      <a:alpha val="43000"/>
                    </a:schemeClr>
                  </a:outerShdw>
                </a:effectLst>
              </a:defRPr>
            </a:lvl1pPr>
          </a:lstStyle>
          <a:p>
            <a:fld id="{49D1605E-AD29-477F-9166-90E965BE20AE}" type="datetimeFigureOut">
              <a:rPr lang="ru-RU" smtClean="0"/>
              <a:pPr/>
              <a:t>25.05.2014</a:t>
            </a:fld>
            <a:endParaRPr lang="ru-RU"/>
          </a:p>
        </p:txBody>
      </p:sp>
      <p:sp>
        <p:nvSpPr>
          <p:cNvPr id="5" name="Footer Placeholder 4"/>
          <p:cNvSpPr>
            <a:spLocks noGrp="1"/>
          </p:cNvSpPr>
          <p:nvPr>
            <p:ph type="ftr" sz="quarter" idx="3"/>
          </p:nvPr>
        </p:nvSpPr>
        <p:spPr>
          <a:xfrm>
            <a:off x="431674" y="3705648"/>
            <a:ext cx="3152234" cy="229978"/>
          </a:xfrm>
          <a:prstGeom prst="rect">
            <a:avLst/>
          </a:prstGeom>
        </p:spPr>
        <p:txBody>
          <a:bodyPr vert="horz" lIns="91440" tIns="45720" rIns="91440" bIns="45720" rtlCol="0" anchor="ctr"/>
          <a:lstStyle>
            <a:lvl1pPr algn="l">
              <a:defRPr sz="63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4966776" y="3705648"/>
            <a:ext cx="355972" cy="229978"/>
          </a:xfrm>
          <a:prstGeom prst="rect">
            <a:avLst/>
          </a:prstGeom>
        </p:spPr>
        <p:txBody>
          <a:bodyPr vert="horz" lIns="91440" tIns="45720" rIns="91440" bIns="45720" rtlCol="0" anchor="ctr"/>
          <a:lstStyle>
            <a:lvl1pPr algn="r">
              <a:defRPr sz="630">
                <a:solidFill>
                  <a:schemeClr val="tx1">
                    <a:lumMod val="95000"/>
                  </a:schemeClr>
                </a:solidFill>
                <a:effectLst>
                  <a:outerShdw blurRad="50800" dist="38100" dir="2700000" algn="tl" rotWithShape="0">
                    <a:schemeClr val="bg1">
                      <a:alpha val="43000"/>
                    </a:schemeClr>
                  </a:outerShdw>
                </a:effectLst>
              </a:defRPr>
            </a:lvl1pPr>
          </a:lstStyle>
          <a:p>
            <a:fld id="{004CB7E2-9DAC-4B5A-92D1-C46C4848CB6B}" type="slidenum">
              <a:rPr lang="ru-RU" smtClean="0"/>
              <a:pPr/>
              <a:t>‹#›</a:t>
            </a:fld>
            <a:endParaRPr lang="ru-RU"/>
          </a:p>
        </p:txBody>
      </p:sp>
    </p:spTree>
    <p:extLst>
      <p:ext uri="{BB962C8B-B14F-4D97-AF65-F5344CB8AC3E}">
        <p14:creationId xmlns:p14="http://schemas.microsoft.com/office/powerpoint/2010/main" val="16067518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287990" rtl="0" eaLnBrk="1" latinLnBrk="0" hangingPunct="1">
        <a:spcBef>
          <a:spcPct val="0"/>
        </a:spcBef>
        <a:buNone/>
        <a:defRPr sz="25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5993" indent="-192749" algn="l" defTabSz="287990" rtl="0" eaLnBrk="1" latinLnBrk="0" hangingPunct="1">
        <a:spcBef>
          <a:spcPct val="20000"/>
        </a:spcBef>
        <a:spcAft>
          <a:spcPts val="378"/>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3528" indent="-170073" algn="l" defTabSz="287990" rtl="0" eaLnBrk="1" latinLnBrk="0" hangingPunct="1">
        <a:spcBef>
          <a:spcPct val="20000"/>
        </a:spcBef>
        <a:spcAft>
          <a:spcPts val="378"/>
        </a:spcAft>
        <a:buClr>
          <a:schemeClr val="tx2"/>
        </a:buClr>
        <a:buSzPct val="70000"/>
        <a:buFont typeface="Wingdings 2" charset="2"/>
        <a:buChar char=""/>
        <a:defRPr sz="1134"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646277" indent="-136058" algn="l" defTabSz="287990" rtl="0" eaLnBrk="1" latinLnBrk="0" hangingPunct="1">
        <a:spcBef>
          <a:spcPct val="20000"/>
        </a:spcBef>
        <a:spcAft>
          <a:spcPts val="378"/>
        </a:spcAft>
        <a:buClr>
          <a:schemeClr val="tx2"/>
        </a:buClr>
        <a:buSzPct val="70000"/>
        <a:buFont typeface="Wingdings 2" charset="2"/>
        <a:buChar char=""/>
        <a:defRPr sz="1008"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873041" indent="-136058" algn="l" defTabSz="287990" rtl="0" eaLnBrk="1" latinLnBrk="0" hangingPunct="1">
        <a:spcBef>
          <a:spcPct val="20000"/>
        </a:spcBef>
        <a:spcAft>
          <a:spcPts val="378"/>
        </a:spcAft>
        <a:buClr>
          <a:schemeClr val="tx2"/>
        </a:buClr>
        <a:buSzPct val="70000"/>
        <a:buFont typeface="Wingdings 2" charset="2"/>
        <a:buChar char=""/>
        <a:defRPr sz="88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054453" indent="-136058" algn="l" defTabSz="287990" rtl="0" eaLnBrk="1" latinLnBrk="0" hangingPunct="1">
        <a:spcBef>
          <a:spcPct val="20000"/>
        </a:spcBef>
        <a:spcAft>
          <a:spcPts val="378"/>
        </a:spcAft>
        <a:buClr>
          <a:schemeClr val="tx2"/>
        </a:buClr>
        <a:buSzPct val="70000"/>
        <a:buFont typeface="Wingdings 2" charset="2"/>
        <a:buChar char=""/>
        <a:defRPr sz="88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268997" indent="-143995" algn="l" defTabSz="287990" rtl="0" eaLnBrk="1" latinLnBrk="0" hangingPunct="1">
        <a:spcBef>
          <a:spcPct val="20000"/>
        </a:spcBef>
        <a:spcAft>
          <a:spcPts val="378"/>
        </a:spcAft>
        <a:buClr>
          <a:schemeClr val="tx2"/>
        </a:buClr>
        <a:buSzPct val="70000"/>
        <a:buFont typeface="Wingdings 2" charset="2"/>
        <a:buChar char=""/>
        <a:defRPr sz="88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512894" indent="-143995" algn="l" defTabSz="287990" rtl="0" eaLnBrk="1" latinLnBrk="0" hangingPunct="1">
        <a:spcBef>
          <a:spcPct val="20000"/>
        </a:spcBef>
        <a:spcAft>
          <a:spcPts val="378"/>
        </a:spcAft>
        <a:buClr>
          <a:schemeClr val="tx2"/>
        </a:buClr>
        <a:buSzPct val="70000"/>
        <a:buFont typeface="Wingdings 2" charset="2"/>
        <a:buChar char=""/>
        <a:defRPr sz="88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756791" indent="-143995" algn="l" defTabSz="287990" rtl="0" eaLnBrk="1" latinLnBrk="0" hangingPunct="1">
        <a:spcBef>
          <a:spcPct val="20000"/>
        </a:spcBef>
        <a:spcAft>
          <a:spcPts val="378"/>
        </a:spcAft>
        <a:buClr>
          <a:schemeClr val="tx2"/>
        </a:buClr>
        <a:buSzPct val="70000"/>
        <a:buFont typeface="Wingdings 2" charset="2"/>
        <a:buChar char=""/>
        <a:defRPr sz="88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956595" indent="-143995" algn="l" defTabSz="287990" rtl="0" eaLnBrk="1" latinLnBrk="0" hangingPunct="1">
        <a:spcBef>
          <a:spcPct val="20000"/>
        </a:spcBef>
        <a:spcAft>
          <a:spcPts val="378"/>
        </a:spcAft>
        <a:buClr>
          <a:schemeClr val="tx2"/>
        </a:buClr>
        <a:buSzPct val="70000"/>
        <a:buFont typeface="Wingdings 2" charset="2"/>
        <a:buChar char=""/>
        <a:defRPr sz="882"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87990" rtl="0" eaLnBrk="1" latinLnBrk="0" hangingPunct="1">
        <a:defRPr sz="1134" kern="1200">
          <a:solidFill>
            <a:schemeClr val="tx1"/>
          </a:solidFill>
          <a:latin typeface="+mn-lt"/>
          <a:ea typeface="+mn-ea"/>
          <a:cs typeface="+mn-cs"/>
        </a:defRPr>
      </a:lvl1pPr>
      <a:lvl2pPr marL="287990" algn="l" defTabSz="287990" rtl="0" eaLnBrk="1" latinLnBrk="0" hangingPunct="1">
        <a:defRPr sz="1134" kern="1200">
          <a:solidFill>
            <a:schemeClr val="tx1"/>
          </a:solidFill>
          <a:latin typeface="+mn-lt"/>
          <a:ea typeface="+mn-ea"/>
          <a:cs typeface="+mn-cs"/>
        </a:defRPr>
      </a:lvl2pPr>
      <a:lvl3pPr marL="575981" algn="l" defTabSz="287990" rtl="0" eaLnBrk="1" latinLnBrk="0" hangingPunct="1">
        <a:defRPr sz="1134" kern="1200">
          <a:solidFill>
            <a:schemeClr val="tx1"/>
          </a:solidFill>
          <a:latin typeface="+mn-lt"/>
          <a:ea typeface="+mn-ea"/>
          <a:cs typeface="+mn-cs"/>
        </a:defRPr>
      </a:lvl3pPr>
      <a:lvl4pPr marL="863971" algn="l" defTabSz="287990" rtl="0" eaLnBrk="1" latinLnBrk="0" hangingPunct="1">
        <a:defRPr sz="1134" kern="1200">
          <a:solidFill>
            <a:schemeClr val="tx1"/>
          </a:solidFill>
          <a:latin typeface="+mn-lt"/>
          <a:ea typeface="+mn-ea"/>
          <a:cs typeface="+mn-cs"/>
        </a:defRPr>
      </a:lvl4pPr>
      <a:lvl5pPr marL="1151961" algn="l" defTabSz="287990" rtl="0" eaLnBrk="1" latinLnBrk="0" hangingPunct="1">
        <a:defRPr sz="1134" kern="1200">
          <a:solidFill>
            <a:schemeClr val="tx1"/>
          </a:solidFill>
          <a:latin typeface="+mn-lt"/>
          <a:ea typeface="+mn-ea"/>
          <a:cs typeface="+mn-cs"/>
        </a:defRPr>
      </a:lvl5pPr>
      <a:lvl6pPr marL="1439951" algn="l" defTabSz="287990" rtl="0" eaLnBrk="1" latinLnBrk="0" hangingPunct="1">
        <a:defRPr sz="1134" kern="1200">
          <a:solidFill>
            <a:schemeClr val="tx1"/>
          </a:solidFill>
          <a:latin typeface="+mn-lt"/>
          <a:ea typeface="+mn-ea"/>
          <a:cs typeface="+mn-cs"/>
        </a:defRPr>
      </a:lvl6pPr>
      <a:lvl7pPr marL="1727942" algn="l" defTabSz="287990" rtl="0" eaLnBrk="1" latinLnBrk="0" hangingPunct="1">
        <a:defRPr sz="1134" kern="1200">
          <a:solidFill>
            <a:schemeClr val="tx1"/>
          </a:solidFill>
          <a:latin typeface="+mn-lt"/>
          <a:ea typeface="+mn-ea"/>
          <a:cs typeface="+mn-cs"/>
        </a:defRPr>
      </a:lvl7pPr>
      <a:lvl8pPr marL="2015932" algn="l" defTabSz="287990" rtl="0" eaLnBrk="1" latinLnBrk="0" hangingPunct="1">
        <a:defRPr sz="1134" kern="1200">
          <a:solidFill>
            <a:schemeClr val="tx1"/>
          </a:solidFill>
          <a:latin typeface="+mn-lt"/>
          <a:ea typeface="+mn-ea"/>
          <a:cs typeface="+mn-cs"/>
        </a:defRPr>
      </a:lvl8pPr>
      <a:lvl9pPr marL="2303922" algn="l" defTabSz="287990"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029" y="359594"/>
            <a:ext cx="3451134" cy="720080"/>
          </a:xfrm>
        </p:spPr>
        <p:txBody>
          <a:bodyPr>
            <a:normAutofit fontScale="90000"/>
          </a:bodyPr>
          <a:lstStyle/>
          <a:p>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en-US" sz="1008" dirty="0">
                <a:latin typeface="Times New Roman" pitchFamily="18" charset="0"/>
                <a:cs typeface="Times New Roman" pitchFamily="18" charset="0"/>
              </a:rPr>
              <a:t/>
            </a:r>
            <a:br>
              <a:rPr lang="en-US" sz="1008" dirty="0">
                <a:latin typeface="Times New Roman" pitchFamily="18" charset="0"/>
                <a:cs typeface="Times New Roman" pitchFamily="18" charset="0"/>
              </a:rPr>
            </a:br>
            <a:r>
              <a:rPr lang="ru-RU" sz="1600" dirty="0">
                <a:latin typeface="Times New Roman" pitchFamily="18" charset="0"/>
                <a:cs typeface="Times New Roman" pitchFamily="18" charset="0"/>
              </a:rPr>
              <a:t>На гербе и флаге Санкт-Петербурга изображены: скипетр как символ столицы и императорской власти, морской якорь как символ морского порта и речной якорь как символ речного порта. </a:t>
            </a:r>
            <a:r>
              <a:rPr lang="ru-RU" sz="1600" dirty="0">
                <a:latin typeface="Times New Roman" pitchFamily="18" charset="0"/>
                <a:cs typeface="Times New Roman" pitchFamily="18" charset="0"/>
              </a:rPr>
              <a:t>Прообразом послужил герб Ватикана, как города Святого Петра</a:t>
            </a:r>
            <a:r>
              <a:rPr lang="ru-RU" sz="1600" dirty="0" smtClean="0">
                <a:latin typeface="Times New Roman" pitchFamily="18" charset="0"/>
                <a:cs typeface="Times New Roman" pitchFamily="18" charset="0"/>
              </a:rPr>
              <a:t>.</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ru-RU" sz="1600" dirty="0">
                <a:latin typeface="Times New Roman" pitchFamily="18" charset="0"/>
                <a:cs typeface="Times New Roman" pitchFamily="18" charset="0"/>
              </a:rPr>
              <a:t> Флаг Санкт-Петербурга — официальный символ субъекта Российской Федерации, обозначающий его конституционно-правовой статус, единство жителей Санкт-Петербурга, культурное достояние Санкт-Петербурга. </a:t>
            </a:r>
            <a:r>
              <a:rPr lang="ru-RU" sz="1600" dirty="0">
                <a:latin typeface="Times New Roman" pitchFamily="18" charset="0"/>
                <a:cs typeface="Times New Roman" pitchFamily="18" charset="0"/>
              </a:rPr>
              <a:t>Принят 8 июня 1992 года, через девять месяцев после выхода соответствующего </a:t>
            </a:r>
            <a:r>
              <a:rPr lang="ru-RU" sz="1600" dirty="0" smtClean="0">
                <a:latin typeface="Times New Roman" pitchFamily="18" charset="0"/>
                <a:cs typeface="Times New Roman" pitchFamily="18" charset="0"/>
              </a:rPr>
              <a:t>решения.</a:t>
            </a:r>
            <a:endParaRPr lang="ru-RU" sz="1600" dirty="0">
              <a:latin typeface="Times New Roman" pitchFamily="18" charset="0"/>
              <a:cs typeface="Times New Roman" pitchFamily="18" charset="0"/>
            </a:endParaRPr>
          </a:p>
        </p:txBody>
      </p:sp>
      <p:pic>
        <p:nvPicPr>
          <p:cNvPr id="19458" name="Picture 2"/>
          <p:cNvPicPr>
            <a:picLocks noGrp="1" noChangeAspect="1" noChangeArrowheads="1"/>
          </p:cNvPicPr>
          <p:nvPr>
            <p:ph idx="1"/>
          </p:nvPr>
        </p:nvPicPr>
        <p:blipFill>
          <a:blip r:embed="rId2"/>
          <a:srcRect/>
          <a:stretch>
            <a:fillRect/>
          </a:stretch>
        </p:blipFill>
        <p:spPr bwMode="auto">
          <a:xfrm>
            <a:off x="153235" y="2159794"/>
            <a:ext cx="1934402" cy="1289601"/>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503461" y="287586"/>
            <a:ext cx="1124653" cy="118463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Исаакиевский собор</a:t>
            </a:r>
            <a:endParaRPr lang="ru-RU" dirty="0">
              <a:latin typeface="Times New Roman" pitchFamily="18" charset="0"/>
              <a:cs typeface="Times New Roman" pitchFamily="18" charset="0"/>
            </a:endParaRPr>
          </a:p>
        </p:txBody>
      </p:sp>
      <p:pic>
        <p:nvPicPr>
          <p:cNvPr id="4" name="Picture 4"/>
          <p:cNvPicPr>
            <a:picLocks noGrp="1" noChangeAspect="1" noChangeArrowheads="1"/>
          </p:cNvPicPr>
          <p:nvPr>
            <p:ph idx="1"/>
          </p:nvPr>
        </p:nvPicPr>
        <p:blipFill>
          <a:blip r:embed="rId2"/>
          <a:stretch>
            <a:fillRect/>
          </a:stretch>
        </p:blipFill>
        <p:spPr bwMode="auto">
          <a:xfrm>
            <a:off x="1924844" y="1654969"/>
            <a:ext cx="1905000" cy="142875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945323" y="1125114"/>
            <a:ext cx="2399250" cy="179943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350" y="180406"/>
            <a:ext cx="4721708" cy="719772"/>
          </a:xfrm>
        </p:spPr>
        <p:txBody>
          <a:bodyPr/>
          <a:lstStyle/>
          <a:p>
            <a:pPr algn="ctr"/>
            <a:r>
              <a:rPr lang="ru-RU" dirty="0" smtClean="0">
                <a:latin typeface="Times New Roman" pitchFamily="18" charset="0"/>
                <a:cs typeface="Times New Roman" pitchFamily="18" charset="0"/>
              </a:rPr>
              <a:t>Зимний дворец. Эрмитаж</a:t>
            </a:r>
            <a:r>
              <a:rPr lang="ru-RU" dirty="0" smtClean="0"/>
              <a:t>.</a:t>
            </a:r>
            <a:endParaRPr lang="ru-RU" dirty="0"/>
          </a:p>
        </p:txBody>
      </p:sp>
      <p:sp>
        <p:nvSpPr>
          <p:cNvPr id="3" name="Содержимое 2"/>
          <p:cNvSpPr>
            <a:spLocks noGrp="1"/>
          </p:cNvSpPr>
          <p:nvPr>
            <p:ph idx="1"/>
          </p:nvPr>
        </p:nvSpPr>
        <p:spPr/>
        <p:txBody>
          <a:bodyPr>
            <a:normAutofit/>
          </a:bodyPr>
          <a:lstStyle/>
          <a:p>
            <a:pPr algn="just"/>
            <a:r>
              <a:rPr lang="ru-RU" dirty="0" smtClean="0">
                <a:latin typeface="Times New Roman" pitchFamily="18" charset="0"/>
                <a:cs typeface="Times New Roman" pitchFamily="18" charset="0"/>
              </a:rPr>
              <a:t>Свое название Дворцовая площадь получила в середине XVIII века, когда на берегу Невы возник Зимний дворец – резиденция российских императоров. Ныне он входит в комплекс Государственного Эрмитажа, состоящий из пяти зданий. Для хранения быстро разраставшихся богатейших коллекций Екатерина II повелела возвести новое здание. К Зимнему дворцу был присоединен павильон, получивший название “Малый Эрмитаж”. Сейчас в Эрмитаже около трех миллионов экспонатов.</a:t>
            </a: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tretch>
            <a:fillRect/>
          </a:stretch>
        </p:blipFill>
        <p:spPr bwMode="auto">
          <a:xfrm>
            <a:off x="1185250" y="1844892"/>
            <a:ext cx="3044058" cy="228304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68486" y="315365"/>
            <a:ext cx="2616114" cy="1889416"/>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104656" y="855197"/>
            <a:ext cx="2549803" cy="175445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1763" dirty="0">
                <a:latin typeface="Times New Roman" pitchFamily="18" charset="0"/>
                <a:cs typeface="Times New Roman" pitchFamily="18" charset="0"/>
              </a:rPr>
              <a:t>Дворцовая площадь – архитектурная корона Северной столицы России</a:t>
            </a:r>
          </a:p>
        </p:txBody>
      </p:sp>
      <p:pic>
        <p:nvPicPr>
          <p:cNvPr id="10242" name="Picture 2"/>
          <p:cNvPicPr>
            <a:picLocks noGrp="1" noChangeAspect="1" noChangeArrowheads="1"/>
          </p:cNvPicPr>
          <p:nvPr>
            <p:ph idx="1"/>
          </p:nvPr>
        </p:nvPicPr>
        <p:blipFill>
          <a:blip r:embed="rId2"/>
          <a:stretch>
            <a:fillRect/>
          </a:stretch>
        </p:blipFill>
        <p:spPr bwMode="auto">
          <a:xfrm>
            <a:off x="1805781" y="1654969"/>
            <a:ext cx="2143125" cy="14287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059669" y="1080127"/>
            <a:ext cx="2177318" cy="148453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855352" y="1305058"/>
            <a:ext cx="1979388" cy="148454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670" y="173422"/>
            <a:ext cx="4314333" cy="321887"/>
          </a:xfrm>
        </p:spPr>
        <p:txBody>
          <a:bodyPr>
            <a:normAutofit fontScale="90000"/>
          </a:bodyPr>
          <a:lstStyle/>
          <a:p>
            <a:pPr algn="ctr"/>
            <a:r>
              <a:rPr lang="ru-RU" sz="1763" dirty="0">
                <a:latin typeface="Times New Roman" pitchFamily="18" charset="0"/>
                <a:cs typeface="Times New Roman" pitchFamily="18" charset="0"/>
              </a:rPr>
              <a:t>Невский проспект</a:t>
            </a:r>
          </a:p>
        </p:txBody>
      </p:sp>
      <p:sp>
        <p:nvSpPr>
          <p:cNvPr id="3" name="Содержимое 2"/>
          <p:cNvSpPr>
            <a:spLocks noGrp="1"/>
          </p:cNvSpPr>
          <p:nvPr>
            <p:ph idx="1"/>
          </p:nvPr>
        </p:nvSpPr>
        <p:spPr>
          <a:xfrm>
            <a:off x="810364" y="540295"/>
            <a:ext cx="4721708" cy="3023045"/>
          </a:xfrm>
        </p:spPr>
        <p:txBody>
          <a:bodyPr>
            <a:normAutofit/>
          </a:bodyPr>
          <a:lstStyle/>
          <a:p>
            <a:pPr algn="just"/>
            <a:r>
              <a:rPr lang="ru-RU" sz="1512" dirty="0">
                <a:latin typeface="Times New Roman" pitchFamily="18" charset="0"/>
                <a:cs typeface="Times New Roman" pitchFamily="18" charset="0"/>
              </a:rPr>
              <a:t>Невский проспект – главная улица Санкт – Петербурга. Все здания здесь имеют одинаковую высоту, хотя имеют различные сроки постройки. После возведения Зимнего дворца вышел указ 1762 года о том, что все строящиеся каменные здания не должны быть выше дворца</a:t>
            </a:r>
          </a:p>
        </p:txBody>
      </p:sp>
      <p:pic>
        <p:nvPicPr>
          <p:cNvPr id="11266" name="Picture 2"/>
          <p:cNvPicPr>
            <a:picLocks noChangeAspect="1" noChangeArrowheads="1"/>
          </p:cNvPicPr>
          <p:nvPr/>
        </p:nvPicPr>
        <p:blipFill>
          <a:blip r:embed="rId2"/>
          <a:srcRect/>
          <a:stretch>
            <a:fillRect/>
          </a:stretch>
        </p:blipFill>
        <p:spPr bwMode="auto">
          <a:xfrm>
            <a:off x="855350" y="2069823"/>
            <a:ext cx="1986580" cy="206935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3014683" y="2069822"/>
            <a:ext cx="2631677" cy="175445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670" y="173422"/>
            <a:ext cx="4314333" cy="456845"/>
          </a:xfrm>
        </p:spPr>
        <p:txBody>
          <a:bodyPr>
            <a:normAutofit fontScale="90000"/>
          </a:bodyPr>
          <a:lstStyle/>
          <a:p>
            <a:pPr algn="ctr"/>
            <a:r>
              <a:rPr lang="ru-RU" dirty="0" smtClean="0">
                <a:latin typeface="Times New Roman" pitchFamily="18" charset="0"/>
                <a:cs typeface="Times New Roman" pitchFamily="18" charset="0"/>
              </a:rPr>
              <a:t>Казанский собор</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00336" y="630267"/>
            <a:ext cx="4721708" cy="3023045"/>
          </a:xfrm>
        </p:spPr>
        <p:txBody>
          <a:bodyPr>
            <a:normAutofit/>
          </a:bodyPr>
          <a:lstStyle/>
          <a:p>
            <a:pPr algn="just"/>
            <a:r>
              <a:rPr lang="ru-RU" dirty="0">
                <a:latin typeface="Times New Roman" pitchFamily="18" charset="0"/>
                <a:cs typeface="Times New Roman" pitchFamily="18" charset="0"/>
              </a:rPr>
              <a:t>На Невском проспекте находится Казанский собор, ставший памятником победы русского оружия над наполеоновской Францией. Несколько десятилетий здание занимал Музей религии и атеизма. Сейчас храм возвращен в лоно церкви. В соборе хранится одна из святынь русского православия – Казанская икона Божьей Матери. Она была с Кутузовым в походах и на полях сражений, ею благословляли воинов перед Бородинской битвой.</a:t>
            </a:r>
          </a:p>
        </p:txBody>
      </p:sp>
      <p:pic>
        <p:nvPicPr>
          <p:cNvPr id="12290" name="Picture 2"/>
          <p:cNvPicPr>
            <a:picLocks noChangeAspect="1" noChangeArrowheads="1"/>
          </p:cNvPicPr>
          <p:nvPr/>
        </p:nvPicPr>
        <p:blipFill>
          <a:blip r:embed="rId2"/>
          <a:srcRect/>
          <a:stretch>
            <a:fillRect/>
          </a:stretch>
        </p:blipFill>
        <p:spPr bwMode="auto">
          <a:xfrm>
            <a:off x="1935017" y="2204781"/>
            <a:ext cx="2615791" cy="18773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669" y="173421"/>
            <a:ext cx="4089402" cy="366873"/>
          </a:xfrm>
        </p:spPr>
        <p:txBody>
          <a:bodyPr>
            <a:normAutofit fontScale="90000"/>
          </a:bodyPr>
          <a:lstStyle/>
          <a:p>
            <a:pPr algn="ctr"/>
            <a:r>
              <a:rPr lang="ru-RU" dirty="0" smtClean="0">
                <a:latin typeface="Times New Roman" pitchFamily="18" charset="0"/>
                <a:cs typeface="Times New Roman" pitchFamily="18" charset="0"/>
              </a:rPr>
              <a:t>Русский музей</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00336" y="585281"/>
            <a:ext cx="4721708" cy="3023045"/>
          </a:xfrm>
        </p:spPr>
        <p:txBody>
          <a:bodyPr/>
          <a:lstStyle/>
          <a:p>
            <a:pPr algn="just"/>
            <a:r>
              <a:rPr lang="ru-RU" sz="1763" dirty="0">
                <a:latin typeface="Times New Roman" pitchFamily="18" charset="0"/>
                <a:cs typeface="Times New Roman" pitchFamily="18" charset="0"/>
              </a:rPr>
              <a:t>Открытие Русского музея состоялось 19 марта 1898 года. Государственный Русский музей располагает значительной коллекцией древнерусского искусства</a:t>
            </a:r>
            <a:r>
              <a:rPr lang="ru-RU" dirty="0" smtClean="0"/>
              <a:t>.</a:t>
            </a:r>
            <a:endParaRPr lang="ru-RU" dirty="0"/>
          </a:p>
        </p:txBody>
      </p:sp>
      <p:pic>
        <p:nvPicPr>
          <p:cNvPr id="13315" name="Picture 3"/>
          <p:cNvPicPr>
            <a:picLocks noChangeAspect="1" noChangeArrowheads="1"/>
          </p:cNvPicPr>
          <p:nvPr/>
        </p:nvPicPr>
        <p:blipFill>
          <a:blip r:embed="rId2"/>
          <a:srcRect/>
          <a:stretch>
            <a:fillRect/>
          </a:stretch>
        </p:blipFill>
        <p:spPr bwMode="auto">
          <a:xfrm>
            <a:off x="720394" y="2249766"/>
            <a:ext cx="2212706" cy="1394563"/>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a:srcRect/>
          <a:stretch>
            <a:fillRect/>
          </a:stretch>
        </p:blipFill>
        <p:spPr bwMode="auto">
          <a:xfrm>
            <a:off x="3014684" y="2204781"/>
            <a:ext cx="2627179" cy="179943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15" dirty="0">
                <a:latin typeface="Times New Roman" pitchFamily="18" charset="0"/>
                <a:cs typeface="Times New Roman" pitchFamily="18" charset="0"/>
              </a:rPr>
              <a:t>Памятник Екатерине II</a:t>
            </a:r>
          </a:p>
        </p:txBody>
      </p:sp>
      <p:sp>
        <p:nvSpPr>
          <p:cNvPr id="3" name="Содержимое 2"/>
          <p:cNvSpPr>
            <a:spLocks noGrp="1"/>
          </p:cNvSpPr>
          <p:nvPr>
            <p:ph idx="1"/>
          </p:nvPr>
        </p:nvSpPr>
        <p:spPr>
          <a:xfrm>
            <a:off x="904669" y="912190"/>
            <a:ext cx="4721708" cy="3271980"/>
          </a:xfrm>
        </p:spPr>
        <p:txBody>
          <a:bodyPr>
            <a:normAutofit/>
          </a:bodyPr>
          <a:lstStyle/>
          <a:p>
            <a:pPr algn="just">
              <a:buNone/>
            </a:pPr>
            <a:r>
              <a:rPr lang="ru-RU" dirty="0" smtClean="0"/>
              <a:t>	</a:t>
            </a:r>
            <a:r>
              <a:rPr lang="ru-RU" sz="1763" dirty="0">
                <a:latin typeface="Times New Roman" pitchFamily="18" charset="0"/>
                <a:cs typeface="Times New Roman" pitchFamily="18" charset="0"/>
              </a:rPr>
              <a:t>			В 1873 году в центре сквера 				площадей Островского и 				Ломоносова был установлен 				памятник Екатерине II. У ног 				императрицы изображены ее сподвижники: вельможи, военачальники, деятели науки и культуры</a:t>
            </a:r>
            <a:r>
              <a:rPr lang="ru-RU" dirty="0" smtClean="0"/>
              <a:t>.</a:t>
            </a:r>
            <a:endParaRPr lang="ru-RU" dirty="0"/>
          </a:p>
        </p:txBody>
      </p:sp>
      <p:pic>
        <p:nvPicPr>
          <p:cNvPr id="14338" name="Picture 2"/>
          <p:cNvPicPr>
            <a:picLocks noChangeAspect="1" noChangeArrowheads="1"/>
          </p:cNvPicPr>
          <p:nvPr/>
        </p:nvPicPr>
        <p:blipFill>
          <a:blip r:embed="rId2"/>
          <a:srcRect/>
          <a:stretch>
            <a:fillRect/>
          </a:stretch>
        </p:blipFill>
        <p:spPr bwMode="auto">
          <a:xfrm>
            <a:off x="855352" y="1035142"/>
            <a:ext cx="1619500" cy="124576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15" dirty="0">
                <a:latin typeface="Times New Roman" pitchFamily="18" charset="0"/>
                <a:cs typeface="Times New Roman" pitchFamily="18" charset="0"/>
              </a:rPr>
              <a:t>Храма Воскресения Христова</a:t>
            </a:r>
            <a:br>
              <a:rPr lang="ru-RU" sz="2015" dirty="0">
                <a:latin typeface="Times New Roman" pitchFamily="18" charset="0"/>
                <a:cs typeface="Times New Roman" pitchFamily="18" charset="0"/>
              </a:rPr>
            </a:br>
            <a:r>
              <a:rPr lang="ru-RU" sz="2015" dirty="0">
                <a:latin typeface="Times New Roman" pitchFamily="18" charset="0"/>
                <a:cs typeface="Times New Roman" pitchFamily="18" charset="0"/>
              </a:rPr>
              <a:t> (Спас на Крови)</a:t>
            </a:r>
          </a:p>
        </p:txBody>
      </p:sp>
      <p:sp>
        <p:nvSpPr>
          <p:cNvPr id="3" name="Содержимое 2"/>
          <p:cNvSpPr>
            <a:spLocks noGrp="1"/>
          </p:cNvSpPr>
          <p:nvPr>
            <p:ph idx="1"/>
          </p:nvPr>
        </p:nvSpPr>
        <p:spPr/>
        <p:txBody>
          <a:bodyPr/>
          <a:lstStyle/>
          <a:p>
            <a:pPr algn="just"/>
            <a:r>
              <a:rPr lang="ru-RU" dirty="0" smtClean="0">
                <a:latin typeface="Times New Roman" pitchFamily="18" charset="0"/>
                <a:cs typeface="Times New Roman" pitchFamily="18" charset="0"/>
              </a:rPr>
              <a:t>Архитектор </a:t>
            </a:r>
            <a:r>
              <a:rPr lang="ru-RU" dirty="0" err="1" smtClean="0">
                <a:latin typeface="Times New Roman" pitchFamily="18" charset="0"/>
                <a:cs typeface="Times New Roman" pitchFamily="18" charset="0"/>
              </a:rPr>
              <a:t>А.А.Парланд</a:t>
            </a:r>
            <a:r>
              <a:rPr lang="ru-RU" dirty="0" smtClean="0">
                <a:latin typeface="Times New Roman" pitchFamily="18" charset="0"/>
                <a:cs typeface="Times New Roman" pitchFamily="18" charset="0"/>
              </a:rPr>
              <a:t> использовал формы и приемы, характерные для московского храма Василия Блаженного. Общая площадь храма 1642 кв.м, а высота – 81 метр. </a:t>
            </a:r>
          </a:p>
          <a:p>
            <a:pPr algn="just"/>
            <a:r>
              <a:rPr lang="ru-RU" dirty="0" smtClean="0">
                <a:latin typeface="Times New Roman" pitchFamily="18" charset="0"/>
                <a:cs typeface="Times New Roman" pitchFamily="18" charset="0"/>
              </a:rPr>
              <a:t>Стены храма почти сплошь покрыты мозаичными изображениями. Изготовлением мозаик занимались отечественные и заграничные фирмы.</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440170" y="405338"/>
            <a:ext cx="3149027" cy="360575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2750" y="227112"/>
            <a:ext cx="4406224" cy="313182"/>
          </a:xfrm>
        </p:spPr>
        <p:txBody>
          <a:bodyPr>
            <a:normAutofit fontScale="90000"/>
          </a:bodyPr>
          <a:lstStyle/>
          <a:p>
            <a:pPr algn="ctr"/>
            <a:r>
              <a:rPr lang="ru-RU" sz="1763" dirty="0">
                <a:latin typeface="Times New Roman" pitchFamily="18" charset="0"/>
                <a:cs typeface="Times New Roman" pitchFamily="18" charset="0"/>
              </a:rPr>
              <a:t>Петропавловская крепость</a:t>
            </a:r>
          </a:p>
        </p:txBody>
      </p:sp>
      <p:sp>
        <p:nvSpPr>
          <p:cNvPr id="3" name="Подзаголовок 2"/>
          <p:cNvSpPr>
            <a:spLocks noGrp="1"/>
          </p:cNvSpPr>
          <p:nvPr>
            <p:ph type="subTitle" idx="1"/>
          </p:nvPr>
        </p:nvSpPr>
        <p:spPr>
          <a:xfrm>
            <a:off x="855352" y="675253"/>
            <a:ext cx="4664126" cy="1103651"/>
          </a:xfrm>
        </p:spPr>
        <p:txBody>
          <a:bodyPr>
            <a:noAutofit/>
          </a:bodyPr>
          <a:lstStyle/>
          <a:p>
            <a:pPr algn="just"/>
            <a:r>
              <a:rPr lang="ru-RU" sz="881" dirty="0">
                <a:latin typeface="Times New Roman" pitchFamily="18" charset="0"/>
                <a:cs typeface="Times New Roman" pitchFamily="18" charset="0"/>
              </a:rPr>
              <a:t>	Санкт-Петербург – один из немногих городов мира с точной датой рождения: 27 мая 1703 года в дельте Невы на Заячьем острове заложили крепость, получившую название Санкт–Питер–</a:t>
            </a:r>
            <a:r>
              <a:rPr lang="ru-RU" sz="881" dirty="0" err="1">
                <a:latin typeface="Times New Roman" pitchFamily="18" charset="0"/>
                <a:cs typeface="Times New Roman" pitchFamily="18" charset="0"/>
              </a:rPr>
              <a:t>Бурх</a:t>
            </a:r>
            <a:r>
              <a:rPr lang="ru-RU" sz="881" dirty="0">
                <a:latin typeface="Times New Roman" pitchFamily="18" charset="0"/>
                <a:cs typeface="Times New Roman" pitchFamily="18" charset="0"/>
              </a:rPr>
              <a:t> (Город Святого Петра) .Сооружение ее было закончено в небывало короткий срок – всего за четыре месяца. </a:t>
            </a:r>
          </a:p>
          <a:p>
            <a:pPr algn="just"/>
            <a:r>
              <a:rPr lang="ru-RU" sz="881" dirty="0">
                <a:latin typeface="Times New Roman" pitchFamily="18" charset="0"/>
                <a:cs typeface="Times New Roman" pitchFamily="18" charset="0"/>
              </a:rPr>
              <a:t>Уже через год появились все шесть бастионов (выступающие из крепостной стены укрепления). Специальным указом 1714 года в России запрещалось сооружение зданий из камня, а всех мастеров-каменщиков в приказном порядке направляли на невские берега. Петр установил своеобразную “каменную” пошлину: каждому кораблю, каждому обозу, прибывающему в город, следовало привозить определенное количество строительного материала. К 1787 году крепость оделась в гранит.</a:t>
            </a:r>
          </a:p>
          <a:p>
            <a:pPr algn="ctr"/>
            <a:r>
              <a:rPr lang="ru-RU" sz="881" dirty="0">
                <a:latin typeface="Times New Roman" pitchFamily="18" charset="0"/>
                <a:cs typeface="Times New Roman" pitchFamily="18" charset="0"/>
              </a:rPr>
              <a:t>Это было рождение Петропавловской крепости.</a:t>
            </a:r>
          </a:p>
        </p:txBody>
      </p:sp>
      <p:pic>
        <p:nvPicPr>
          <p:cNvPr id="1026" name="Picture 2"/>
          <p:cNvPicPr>
            <a:picLocks noChangeAspect="1" noChangeArrowheads="1"/>
          </p:cNvPicPr>
          <p:nvPr/>
        </p:nvPicPr>
        <p:blipFill>
          <a:blip r:embed="rId2"/>
          <a:srcRect/>
          <a:stretch>
            <a:fillRect/>
          </a:stretch>
        </p:blipFill>
        <p:spPr bwMode="auto">
          <a:xfrm>
            <a:off x="765379" y="2519684"/>
            <a:ext cx="2082547" cy="143954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239614" y="2474697"/>
            <a:ext cx="2187215" cy="148453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5406" y="270378"/>
            <a:ext cx="4950971" cy="3868805"/>
          </a:xfrm>
        </p:spPr>
        <p:txBody>
          <a:bodyPr>
            <a:normAutofit/>
          </a:bodyPr>
          <a:lstStyle/>
          <a:p>
            <a:pPr algn="just"/>
            <a:r>
              <a:rPr lang="ru-RU" dirty="0" smtClean="0"/>
              <a:t>Петербург имеет самое большое количество мостов среди городов мира, значительно больше, чем в Венеции, Амстердаме и Стокгольме. Северную Пальмиру можно назвать своеобразным музеем мостов. Сейчас их свыше пятисот, и они соединяют сто с лишним петербургских островов, играя огромную роль в формировании облика города.</a:t>
            </a:r>
          </a:p>
          <a:p>
            <a:pPr algn="just"/>
            <a:endParaRPr lang="ru-RU" dirty="0" smtClean="0"/>
          </a:p>
          <a:p>
            <a:pPr algn="just"/>
            <a:r>
              <a:rPr lang="ru-RU" dirty="0" smtClean="0"/>
              <a:t>Во время царствования Петра мостов через Неву не было. Император хотел, чтобы петербуржцы для передвижения использовали речные суда. Только после его смерти появились три наплавных моста, которые убирали во время ледохода весной и ледостава – поздней осенью. Постоянные мосты начали сооружать лишь в середине XIX века.</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tretch>
            <a:fillRect/>
          </a:stretch>
        </p:blipFill>
        <p:spPr bwMode="auto">
          <a:xfrm>
            <a:off x="3104656" y="1215080"/>
            <a:ext cx="2159333" cy="16195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3149643" y="270379"/>
            <a:ext cx="1199621" cy="899716"/>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a:srcRect/>
          <a:stretch>
            <a:fillRect/>
          </a:stretch>
        </p:blipFill>
        <p:spPr bwMode="auto">
          <a:xfrm>
            <a:off x="4004378" y="3014530"/>
            <a:ext cx="1559510" cy="1169632"/>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a:srcRect/>
          <a:stretch>
            <a:fillRect/>
          </a:stretch>
        </p:blipFill>
        <p:spPr bwMode="auto">
          <a:xfrm>
            <a:off x="810363" y="135420"/>
            <a:ext cx="2174329" cy="1304597"/>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a:srcRect/>
          <a:stretch>
            <a:fillRect/>
          </a:stretch>
        </p:blipFill>
        <p:spPr bwMode="auto">
          <a:xfrm>
            <a:off x="810365" y="1260072"/>
            <a:ext cx="2101141" cy="1394563"/>
          </a:xfrm>
          <a:prstGeom prst="rect">
            <a:avLst/>
          </a:prstGeom>
          <a:noFill/>
          <a:ln w="9525">
            <a:noFill/>
            <a:miter lim="800000"/>
            <a:headEnd/>
            <a:tailEnd/>
          </a:ln>
          <a:effectLst/>
        </p:spPr>
      </p:pic>
      <p:pic>
        <p:nvPicPr>
          <p:cNvPr id="16391" name="Picture 7"/>
          <p:cNvPicPr>
            <a:picLocks noChangeAspect="1" noChangeArrowheads="1"/>
          </p:cNvPicPr>
          <p:nvPr/>
        </p:nvPicPr>
        <p:blipFill>
          <a:blip r:embed="rId7"/>
          <a:srcRect/>
          <a:stretch>
            <a:fillRect/>
          </a:stretch>
        </p:blipFill>
        <p:spPr bwMode="auto">
          <a:xfrm>
            <a:off x="675407" y="2789599"/>
            <a:ext cx="1679472" cy="1259605"/>
          </a:xfrm>
          <a:prstGeom prst="rect">
            <a:avLst/>
          </a:prstGeom>
          <a:noFill/>
          <a:ln w="9525">
            <a:noFill/>
            <a:miter lim="800000"/>
            <a:headEnd/>
            <a:tailEnd/>
          </a:ln>
          <a:effectLst/>
        </p:spPr>
      </p:pic>
      <p:pic>
        <p:nvPicPr>
          <p:cNvPr id="16392" name="Picture 8"/>
          <p:cNvPicPr>
            <a:picLocks noChangeAspect="1" noChangeArrowheads="1"/>
          </p:cNvPicPr>
          <p:nvPr/>
        </p:nvPicPr>
        <p:blipFill>
          <a:blip r:embed="rId8"/>
          <a:srcRect/>
          <a:stretch>
            <a:fillRect/>
          </a:stretch>
        </p:blipFill>
        <p:spPr bwMode="auto">
          <a:xfrm>
            <a:off x="2114962" y="2834586"/>
            <a:ext cx="1799436" cy="1349577"/>
          </a:xfrm>
          <a:prstGeom prst="rect">
            <a:avLst/>
          </a:prstGeom>
          <a:noFill/>
          <a:ln w="9525">
            <a:noFill/>
            <a:miter lim="800000"/>
            <a:headEnd/>
            <a:tailEnd/>
          </a:ln>
          <a:effectLst/>
        </p:spPr>
      </p:pic>
      <p:pic>
        <p:nvPicPr>
          <p:cNvPr id="16393" name="Picture 9"/>
          <p:cNvPicPr>
            <a:picLocks noChangeAspect="1" noChangeArrowheads="1"/>
          </p:cNvPicPr>
          <p:nvPr/>
        </p:nvPicPr>
        <p:blipFill>
          <a:blip r:embed="rId9"/>
          <a:srcRect/>
          <a:stretch>
            <a:fillRect/>
          </a:stretch>
        </p:blipFill>
        <p:spPr bwMode="auto">
          <a:xfrm>
            <a:off x="4319281" y="180407"/>
            <a:ext cx="1199621" cy="89971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20393" y="180407"/>
            <a:ext cx="4905985" cy="3754827"/>
          </a:xfrm>
        </p:spPr>
        <p:txBody>
          <a:bodyPr>
            <a:normAutofit/>
          </a:bodyPr>
          <a:lstStyle/>
          <a:p>
            <a:pPr algn="just"/>
            <a:r>
              <a:rPr lang="ru-RU" dirty="0" smtClean="0">
                <a:latin typeface="Times New Roman" pitchFamily="18" charset="0"/>
                <a:cs typeface="Times New Roman" pitchFamily="18" charset="0"/>
              </a:rPr>
              <a:t>Белые ночи – время, когда “одна заря сменить другую спешит, дав ночи полчаса”, когда от заката до рассвета так светло, что можно читать без лампы.</a:t>
            </a:r>
          </a:p>
          <a:p>
            <a:pPr algn="just"/>
            <a:r>
              <a:rPr lang="ru-RU" dirty="0" smtClean="0">
                <a:latin typeface="Times New Roman" pitchFamily="18" charset="0"/>
                <a:cs typeface="Times New Roman" pitchFamily="18" charset="0"/>
              </a:rPr>
              <a:t> Белые ночи начинаются в мае и заканчиваются в июле. На улицах почти столько же народа, сколько и днем. Люди любуются разводными мостами. </a:t>
            </a:r>
          </a:p>
          <a:p>
            <a:pPr algn="just"/>
            <a:r>
              <a:rPr lang="ru-RU" dirty="0" smtClean="0">
                <a:latin typeface="Times New Roman" pitchFamily="18" charset="0"/>
                <a:cs typeface="Times New Roman" pitchFamily="18" charset="0"/>
              </a:rPr>
              <a:t>Ночью, когда разводятся мосты, в город входят большие корабли. В пять часов утра все мосты сводятся и становятся продолжением улиц.</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671" y="173422"/>
            <a:ext cx="4494277" cy="501831"/>
          </a:xfrm>
        </p:spPr>
        <p:txBody>
          <a:bodyPr/>
          <a:lstStyle/>
          <a:p>
            <a:pPr algn="ctr"/>
            <a:r>
              <a:rPr lang="ru-RU" sz="2266" dirty="0">
                <a:latin typeface="Times New Roman" pitchFamily="18" charset="0"/>
                <a:cs typeface="Times New Roman" pitchFamily="18" charset="0"/>
              </a:rPr>
              <a:t>Петропавловский собор</a:t>
            </a:r>
            <a:endParaRPr lang="ru-RU" dirty="0"/>
          </a:p>
        </p:txBody>
      </p:sp>
      <p:sp>
        <p:nvSpPr>
          <p:cNvPr id="3" name="Содержимое 2"/>
          <p:cNvSpPr>
            <a:spLocks noGrp="1"/>
          </p:cNvSpPr>
          <p:nvPr>
            <p:ph idx="1"/>
          </p:nvPr>
        </p:nvSpPr>
        <p:spPr/>
        <p:txBody>
          <a:bodyPr>
            <a:normAutofit/>
          </a:bodyPr>
          <a:lstStyle/>
          <a:p>
            <a:pPr algn="just"/>
            <a:r>
              <a:rPr lang="ru-RU" sz="1512" dirty="0">
                <a:latin typeface="Times New Roman" pitchFamily="18" charset="0"/>
                <a:cs typeface="Times New Roman" pitchFamily="18" charset="0"/>
              </a:rPr>
              <a:t>Главным сооружением крепости является Петропавловский собор. На колокольне Петропавловского собора были впервые установлены куранты, приобретенные Петром I в Амстердаме.</a:t>
            </a:r>
          </a:p>
          <a:p>
            <a:pPr algn="just">
              <a:buNone/>
            </a:pPr>
            <a:r>
              <a:rPr lang="ru-RU" sz="1512" dirty="0">
                <a:latin typeface="Times New Roman" pitchFamily="18" charset="0"/>
                <a:cs typeface="Times New Roman" pitchFamily="18" charset="0"/>
              </a:rPr>
              <a:t>Собор Петропавловской крепости – усыпальница всех российских императоров.</a:t>
            </a:r>
          </a:p>
        </p:txBody>
      </p:sp>
      <p:pic>
        <p:nvPicPr>
          <p:cNvPr id="2052" name="Picture 4"/>
          <p:cNvPicPr>
            <a:picLocks noChangeAspect="1" noChangeArrowheads="1"/>
          </p:cNvPicPr>
          <p:nvPr/>
        </p:nvPicPr>
        <p:blipFill>
          <a:blip r:embed="rId2"/>
          <a:srcRect/>
          <a:stretch>
            <a:fillRect/>
          </a:stretch>
        </p:blipFill>
        <p:spPr bwMode="auto">
          <a:xfrm>
            <a:off x="2609810" y="2744615"/>
            <a:ext cx="1079667" cy="143318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20393" y="135420"/>
            <a:ext cx="4905985" cy="3799813"/>
          </a:xfrm>
        </p:spPr>
        <p:txBody>
          <a:bodyPr>
            <a:normAutofit/>
          </a:bodyPr>
          <a:lstStyle/>
          <a:p>
            <a:pPr algn="just"/>
            <a:r>
              <a:rPr lang="ru-RU" sz="1763" dirty="0">
                <a:latin typeface="Times New Roman" pitchFamily="18" charset="0"/>
                <a:cs typeface="Times New Roman" pitchFamily="18" charset="0"/>
              </a:rPr>
              <a:t>В 1992 году на площадке перед зданием гауптвахты была установлена статуя Петра I работы русского художника и скульптора Михаила Шемякина. Этот образ далек от привычного представления о царе-созидателе.</a:t>
            </a:r>
          </a:p>
        </p:txBody>
      </p:sp>
      <p:pic>
        <p:nvPicPr>
          <p:cNvPr id="3074" name="Picture 2"/>
          <p:cNvPicPr>
            <a:picLocks noChangeAspect="1" noChangeArrowheads="1"/>
          </p:cNvPicPr>
          <p:nvPr/>
        </p:nvPicPr>
        <p:blipFill>
          <a:blip r:embed="rId2"/>
          <a:srcRect/>
          <a:stretch>
            <a:fillRect/>
          </a:stretch>
        </p:blipFill>
        <p:spPr bwMode="auto">
          <a:xfrm>
            <a:off x="2024989" y="1529990"/>
            <a:ext cx="1664486" cy="220949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Кунсткамера</a:t>
            </a:r>
            <a:endParaRPr lang="ru-RU" dirty="0"/>
          </a:p>
        </p:txBody>
      </p:sp>
      <p:sp>
        <p:nvSpPr>
          <p:cNvPr id="3" name="Содержимое 2"/>
          <p:cNvSpPr>
            <a:spLocks noGrp="1"/>
          </p:cNvSpPr>
          <p:nvPr>
            <p:ph idx="1"/>
          </p:nvPr>
        </p:nvSpPr>
        <p:spPr/>
        <p:txBody>
          <a:bodyPr>
            <a:noAutofit/>
          </a:bodyPr>
          <a:lstStyle/>
          <a:p>
            <a:pPr algn="just"/>
            <a:r>
              <a:rPr lang="ru-RU" sz="1763" dirty="0">
                <a:latin typeface="Times New Roman" pitchFamily="18" charset="0"/>
                <a:cs typeface="Times New Roman" pitchFamily="18" charset="0"/>
              </a:rPr>
              <a:t>На Стрелке Васильевского острова находится здание Кунсткамеры – первого общественного музея. В его основу легли личные коллекции Петра I, включавшие редкие камни, чучела диковинных зверей, буддийские божества, анатомические препараты.</a:t>
            </a:r>
          </a:p>
          <a:p>
            <a:pPr algn="just"/>
            <a:r>
              <a:rPr lang="ru-RU" sz="1763" dirty="0">
                <a:latin typeface="Times New Roman" pitchFamily="18" charset="0"/>
                <a:cs typeface="Times New Roman" pitchFamily="18" charset="0"/>
              </a:rPr>
              <a:t>Васильевский остров – морская гавань Санкт-Петербурга. Здесь швартуются сухогрузы и танкеры класса “река-море”, туристские лайнеры из дальних стран.</a:t>
            </a:r>
          </a:p>
        </p:txBody>
      </p:sp>
      <p:pic>
        <p:nvPicPr>
          <p:cNvPr id="4098" name="Picture 2"/>
          <p:cNvPicPr>
            <a:picLocks noChangeAspect="1" noChangeArrowheads="1"/>
          </p:cNvPicPr>
          <p:nvPr/>
        </p:nvPicPr>
        <p:blipFill>
          <a:blip r:embed="rId2"/>
          <a:srcRect/>
          <a:stretch>
            <a:fillRect/>
          </a:stretch>
        </p:blipFill>
        <p:spPr bwMode="auto">
          <a:xfrm>
            <a:off x="4049364" y="135421"/>
            <a:ext cx="1199621" cy="89971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215239" y="765226"/>
            <a:ext cx="1439545" cy="89971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149641" y="326604"/>
            <a:ext cx="1664486" cy="124836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47477" y="2024843"/>
            <a:ext cx="2952279" cy="2069354"/>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4049363" y="2024843"/>
            <a:ext cx="1439547" cy="107966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10366" y="180407"/>
            <a:ext cx="4816012" cy="3754827"/>
          </a:xfrm>
        </p:spPr>
        <p:txBody>
          <a:bodyPr/>
          <a:lstStyle/>
          <a:p>
            <a:pPr algn="just"/>
            <a:r>
              <a:rPr lang="ru-RU" sz="1763" dirty="0">
                <a:latin typeface="Times New Roman" pitchFamily="18" charset="0"/>
                <a:cs typeface="Times New Roman" pitchFamily="18" charset="0"/>
              </a:rPr>
              <a:t>С 1704 года на Адмиралтейском острове, находящемся на левом берегу Невы, развернулось строительство верфи – Адмиралтейства – по чертежу самого Петра.</a:t>
            </a:r>
            <a:endParaRPr lang="en-US" sz="1763" dirty="0">
              <a:latin typeface="Times New Roman" pitchFamily="18" charset="0"/>
              <a:cs typeface="Times New Roman" pitchFamily="18" charset="0"/>
            </a:endParaRPr>
          </a:p>
          <a:p>
            <a:endParaRPr lang="en-US" dirty="0"/>
          </a:p>
          <a:p>
            <a:endParaRPr lang="ru-RU" dirty="0"/>
          </a:p>
        </p:txBody>
      </p:sp>
      <p:pic>
        <p:nvPicPr>
          <p:cNvPr id="6146" name="Picture 2"/>
          <p:cNvPicPr>
            <a:picLocks noChangeAspect="1" noChangeArrowheads="1"/>
          </p:cNvPicPr>
          <p:nvPr/>
        </p:nvPicPr>
        <p:blipFill>
          <a:blip r:embed="rId2"/>
          <a:srcRect/>
          <a:stretch>
            <a:fillRect/>
          </a:stretch>
        </p:blipFill>
        <p:spPr bwMode="auto">
          <a:xfrm>
            <a:off x="855352" y="1485003"/>
            <a:ext cx="1796141" cy="238425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969698" y="1799907"/>
            <a:ext cx="2639176" cy="197938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671" y="173421"/>
            <a:ext cx="4494277" cy="276901"/>
          </a:xfrm>
        </p:spPr>
        <p:txBody>
          <a:bodyPr>
            <a:normAutofit fontScale="90000"/>
          </a:bodyPr>
          <a:lstStyle/>
          <a:p>
            <a:pPr algn="ctr"/>
            <a:r>
              <a:rPr lang="ru-RU" sz="1512" dirty="0">
                <a:latin typeface="Times New Roman" pitchFamily="18" charset="0"/>
                <a:cs typeface="Times New Roman" pitchFamily="18" charset="0"/>
              </a:rPr>
              <a:t>Памятник Петру I</a:t>
            </a:r>
            <a:r>
              <a:rPr lang="en-US" sz="1512" dirty="0">
                <a:latin typeface="Times New Roman" pitchFamily="18" charset="0"/>
                <a:cs typeface="Times New Roman" pitchFamily="18" charset="0"/>
              </a:rPr>
              <a:t> </a:t>
            </a:r>
            <a:r>
              <a:rPr lang="ru-RU" sz="1512" dirty="0">
                <a:latin typeface="Times New Roman" pitchFamily="18" charset="0"/>
                <a:cs typeface="Times New Roman" pitchFamily="18" charset="0"/>
              </a:rPr>
              <a:t>(Медный всадник)</a:t>
            </a:r>
          </a:p>
        </p:txBody>
      </p:sp>
      <p:sp>
        <p:nvSpPr>
          <p:cNvPr id="3" name="Содержимое 2"/>
          <p:cNvSpPr>
            <a:spLocks noGrp="1"/>
          </p:cNvSpPr>
          <p:nvPr>
            <p:ph idx="1"/>
          </p:nvPr>
        </p:nvSpPr>
        <p:spPr>
          <a:xfrm>
            <a:off x="810364" y="540295"/>
            <a:ext cx="4721708" cy="3023045"/>
          </a:xfrm>
        </p:spPr>
        <p:txBody>
          <a:bodyPr/>
          <a:lstStyle/>
          <a:p>
            <a:pPr algn="just"/>
            <a:r>
              <a:rPr lang="ru-RU" dirty="0" smtClean="0">
                <a:latin typeface="Times New Roman" pitchFamily="18" charset="0"/>
                <a:cs typeface="Times New Roman" pitchFamily="18" charset="0"/>
              </a:rPr>
              <a:t>В 1782 году на площади Декабристов (Сенатской площади) был воздвигнут памятник Петру I – первая конная статуя в Петербурге.</a:t>
            </a:r>
            <a:endParaRPr lang="ru-RU"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855352" y="1912365"/>
            <a:ext cx="2789138" cy="209185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r>
              <a:rPr lang="ru-RU" sz="1763" dirty="0">
                <a:latin typeface="Times New Roman" pitchFamily="18" charset="0"/>
                <a:cs typeface="Times New Roman" pitchFamily="18" charset="0"/>
              </a:rPr>
              <a:t>Две площади – Декабристов и Исаакиевскую – связывает Исаакиевский собор. Исаакиевский собор, четвертый по счету с таким названием, строился 40 лет. Он замышлялся как главный храм Российской империи. Храм поражает роскошью позолоты, разнообразием цветного мрамора, обилием живописи и мозаики.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137</TotalTime>
  <Words>671</Words>
  <Application>Microsoft Office PowerPoint</Application>
  <PresentationFormat>Custom</PresentationFormat>
  <Paragraphs>37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Calisto MT</vt:lpstr>
      <vt:lpstr>Times New Roman</vt:lpstr>
      <vt:lpstr>Trebuchet MS</vt:lpstr>
      <vt:lpstr>Wingdings 2</vt:lpstr>
      <vt:lpstr>Slate</vt:lpstr>
      <vt:lpstr>                   На гербе и флаге Санкт-Петербурга изображены: скипетр как символ столицы и императорской власти, морской якорь как символ морского порта и речной якорь как символ речного порта. Прообразом послужил герб Ватикана, как города Святого Петра.    Флаг Санкт-Петербурга — официальный символ субъекта Российской Федерации, обозначающий его конституционно-правовой статус, единство жителей Санкт-Петербурга, культурное достояние Санкт-Петербурга. Принят 8 июня 1992 года, через девять месяцев после выхода соответствующего решения.</vt:lpstr>
      <vt:lpstr>Петропавловская крепость</vt:lpstr>
      <vt:lpstr>Петропавловский собор</vt:lpstr>
      <vt:lpstr>PowerPoint Presentation</vt:lpstr>
      <vt:lpstr>Кунсткамера</vt:lpstr>
      <vt:lpstr>PowerPoint Presentation</vt:lpstr>
      <vt:lpstr>PowerPoint Presentation</vt:lpstr>
      <vt:lpstr>Памятник Петру I (Медный всадник)</vt:lpstr>
      <vt:lpstr>PowerPoint Presentation</vt:lpstr>
      <vt:lpstr>Исаакиевский собор</vt:lpstr>
      <vt:lpstr>Зимний дворец. Эрмитаж.</vt:lpstr>
      <vt:lpstr>PowerPoint Presentation</vt:lpstr>
      <vt:lpstr>Дворцовая площадь – архитектурная корона Северной столицы России</vt:lpstr>
      <vt:lpstr>Невский проспект</vt:lpstr>
      <vt:lpstr>Казанский собор</vt:lpstr>
      <vt:lpstr>Русский музей</vt:lpstr>
      <vt:lpstr>Памятник Екатерине II</vt:lpstr>
      <vt:lpstr>Храма Воскресения Христова  (Спас на Крови)</vt:lpstr>
      <vt:lpstr>PowerPoint Presentation</vt:lpstr>
      <vt:lpstr>PowerPoint Presentation</vt:lpstr>
      <vt:lpstr>PowerPoint Presentation</vt:lpstr>
      <vt:lpstr>PowerPoint Presentation</vt:lpstr>
    </vt:vector>
  </TitlesOfParts>
  <Company>Шаповал</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Фотография Петропавловской крепости.</dc:title>
  <dc:creator>Ира</dc:creator>
  <cp:lastModifiedBy>Дмитрий Яковлев</cp:lastModifiedBy>
  <cp:revision>31</cp:revision>
  <dcterms:created xsi:type="dcterms:W3CDTF">2013-04-24T16:13:15Z</dcterms:created>
  <dcterms:modified xsi:type="dcterms:W3CDTF">2014-05-25T14:14:04Z</dcterms:modified>
</cp:coreProperties>
</file>