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adelanta.info/photo/?base=36&amp;news=47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adelanta.info/photo/?base=36&amp;news=47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www.adelanta.info/photo/?base=25&amp;news=30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delanta.info/photo/?base=35&amp;news=456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www.adelanta.info/photo/?base=25&amp;news=307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://www.adelanta.info/photo/?base=25&amp;news=312" TargetMode="External"/><Relationship Id="rId7" Type="http://schemas.openxmlformats.org/officeDocument/2006/relationships/hyperlink" Target="http://www.adelanta.info/photo/?base=35&amp;news=461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www.adelanta.info/photo/?base=25&amp;news=314" TargetMode="External"/><Relationship Id="rId10" Type="http://schemas.openxmlformats.org/officeDocument/2006/relationships/image" Target="../media/image12.jpeg"/><Relationship Id="rId4" Type="http://schemas.openxmlformats.org/officeDocument/2006/relationships/image" Target="../media/image9.jpeg"/><Relationship Id="rId9" Type="http://schemas.openxmlformats.org/officeDocument/2006/relationships/hyperlink" Target="http://www.adelanta.info/photo/?base=25&amp;news=320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tto.ru/product/5490214?categoryName=women-clothing-categories-a-z-trousers&amp;itemId=6005500652" TargetMode="External"/><Relationship Id="rId13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12" Type="http://schemas.openxmlformats.org/officeDocument/2006/relationships/hyperlink" Target="http://www.otto.ru/product/5576911?categoryName=women-clothing-categories-a-z-trousers&amp;itemId=6005500652" TargetMode="External"/><Relationship Id="rId2" Type="http://schemas.openxmlformats.org/officeDocument/2006/relationships/hyperlink" Target="http://www.otto.ru/product/5532401?categoryName=women-clothing-categories-a-z-trousers&amp;itemId=300721661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tto.ru/product/5491044?categoryName=women-clothing-categories-a-z-trousers&amp;itemId=6005500652" TargetMode="External"/><Relationship Id="rId11" Type="http://schemas.openxmlformats.org/officeDocument/2006/relationships/image" Target="../media/image17.jpeg"/><Relationship Id="rId5" Type="http://schemas.openxmlformats.org/officeDocument/2006/relationships/image" Target="../media/image14.jpeg"/><Relationship Id="rId10" Type="http://schemas.openxmlformats.org/officeDocument/2006/relationships/hyperlink" Target="http://www.otto.ru/product/5490729?categoryName=women-clothing-categories-a-z-trousers&amp;itemId=6005500641" TargetMode="External"/><Relationship Id="rId4" Type="http://schemas.openxmlformats.org/officeDocument/2006/relationships/hyperlink" Target="http://www.otto.ru/product/5576868?categoryName=women-clothing-categories-a-z-trousers&amp;itemId=6005500641" TargetMode="External"/><Relationship Id="rId9" Type="http://schemas.openxmlformats.org/officeDocument/2006/relationships/image" Target="../media/image16.jpeg"/><Relationship Id="rId14" Type="http://schemas.openxmlformats.org/officeDocument/2006/relationships/image" Target="../media/image1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214546" y="5500702"/>
            <a:ext cx="6643734" cy="9286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786058"/>
            <a:ext cx="8715436" cy="2214578"/>
          </a:xfrm>
        </p:spPr>
        <p:txBody>
          <a:bodyPr/>
          <a:lstStyle/>
          <a:p>
            <a:r>
              <a:rPr lang="ru-RU" i="1" u="sng" dirty="0" smtClean="0">
                <a:solidFill>
                  <a:srgbClr val="002060"/>
                </a:solidFill>
              </a:rPr>
              <a:t>УСТАВ</a:t>
            </a:r>
          </a:p>
          <a:p>
            <a:r>
              <a:rPr lang="ru-RU" i="1" u="sng" dirty="0" smtClean="0">
                <a:solidFill>
                  <a:srgbClr val="002060"/>
                </a:solidFill>
              </a:rPr>
              <a:t>МОУ «Гимназия №2» (выписка)</a:t>
            </a: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8. Права и обязанности участников ОУ</a:t>
            </a: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8.2ж) посещать учебные занятия в деловом классическом костюме темного цвета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Родом из Англии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женский деловой костюм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14546" y="5500702"/>
            <a:ext cx="66992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Утвержден Постановлением главы 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администрации </a:t>
            </a:r>
            <a:r>
              <a:rPr lang="ru-RU" b="1" i="1" dirty="0" err="1" smtClean="0">
                <a:solidFill>
                  <a:srgbClr val="002060"/>
                </a:solidFill>
              </a:rPr>
              <a:t>Балаковского</a:t>
            </a:r>
            <a:r>
              <a:rPr lang="ru-RU" b="1" i="1" dirty="0" smtClean="0">
                <a:solidFill>
                  <a:srgbClr val="002060"/>
                </a:solidFill>
              </a:rPr>
              <a:t> муниципального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 района Саратовской области от 27.06.08. №2307 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836152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Респектабельность, элегантность, </a:t>
            </a:r>
            <a:r>
              <a:rPr lang="ru-RU" b="1" dirty="0" smtClean="0">
                <a:solidFill>
                  <a:srgbClr val="002060"/>
                </a:solidFill>
              </a:rPr>
              <a:t>стиль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В офисе можно быть неотразимой. ФОТО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1571612"/>
            <a:ext cx="307183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В офисе можно быть неотразимой. ФОТО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2428868"/>
            <a:ext cx="3071834" cy="374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800"/>
                            </p:stCondLst>
                            <p:childTnLst>
                              <p:par>
                                <p:cTn id="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8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Женский </a:t>
            </a:r>
            <a:r>
              <a:rPr lang="ru-RU" b="1" dirty="0" smtClean="0">
                <a:solidFill>
                  <a:srgbClr val="002060"/>
                </a:solidFill>
              </a:rPr>
              <a:t>деловой костюм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rgbClr val="002060"/>
                </a:solidFill>
              </a:rPr>
              <a:t>юбка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(в сочетании с пиджаком или жакетом) </a:t>
            </a:r>
            <a:r>
              <a:rPr lang="ru-RU" b="1" i="1" dirty="0" smtClean="0">
                <a:solidFill>
                  <a:srgbClr val="002060"/>
                </a:solidFill>
              </a:rPr>
              <a:t>строгого </a:t>
            </a:r>
            <a:r>
              <a:rPr lang="ru-RU" b="1" i="1" dirty="0" smtClean="0">
                <a:solidFill>
                  <a:srgbClr val="002060"/>
                </a:solidFill>
              </a:rPr>
              <a:t>покроя до </a:t>
            </a:r>
            <a:r>
              <a:rPr lang="ru-RU" b="1" i="1" dirty="0" smtClean="0">
                <a:solidFill>
                  <a:srgbClr val="002060"/>
                </a:solidFill>
              </a:rPr>
              <a:t>колена;</a:t>
            </a:r>
          </a:p>
          <a:p>
            <a:r>
              <a:rPr lang="ru-RU" b="1" i="1" u="sng" dirty="0" smtClean="0">
                <a:solidFill>
                  <a:srgbClr val="002060"/>
                </a:solidFill>
              </a:rPr>
              <a:t>пиджак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(в сочетании с юбкой или брюками, жакетом и блузой</a:t>
            </a:r>
            <a:r>
              <a:rPr lang="ru-RU" b="1" i="1" dirty="0" smtClean="0">
                <a:solidFill>
                  <a:srgbClr val="002060"/>
                </a:solidFill>
              </a:rPr>
              <a:t>);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u="sng" dirty="0" smtClean="0">
                <a:solidFill>
                  <a:srgbClr val="002060"/>
                </a:solidFill>
              </a:rPr>
              <a:t>блуза или рубашка </a:t>
            </a:r>
            <a:r>
              <a:rPr lang="ru-RU" b="1" i="1" dirty="0" smtClean="0">
                <a:solidFill>
                  <a:srgbClr val="002060"/>
                </a:solidFill>
              </a:rPr>
              <a:t>(обязательная деталь для женского классического </a:t>
            </a:r>
            <a:r>
              <a:rPr lang="ru-RU" b="1" i="1" dirty="0" smtClean="0">
                <a:solidFill>
                  <a:srgbClr val="002060"/>
                </a:solidFill>
              </a:rPr>
              <a:t>костюма)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u="sng" dirty="0" smtClean="0">
                <a:solidFill>
                  <a:srgbClr val="002060"/>
                </a:solidFill>
              </a:rPr>
              <a:t>брюки</a:t>
            </a:r>
            <a:r>
              <a:rPr lang="ru-RU" b="1" i="1" dirty="0" smtClean="0">
                <a:solidFill>
                  <a:srgbClr val="002060"/>
                </a:solidFill>
              </a:rPr>
              <a:t> (в сочетании с блузой, жакетом или пиджаком);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Деловой костюм с  юбкой :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Современный женский деловой костюм. ФОТО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1571612"/>
            <a:ext cx="1571636" cy="378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Современный женский деловой костюм. ФОТО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1643050"/>
            <a:ext cx="1574557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Что носят женщины Западной Европы. ФОТО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28926" y="2786058"/>
            <a:ext cx="2644666" cy="345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520"/>
                            </p:stCondLst>
                            <p:childTnLst>
                              <p:par>
                                <p:cTn id="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20"/>
                            </p:stCondLst>
                            <p:childTnLst>
                              <p:par>
                                <p:cTn id="1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2060"/>
                </a:solidFill>
              </a:rPr>
              <a:t>Деловой </a:t>
            </a:r>
            <a:r>
              <a:rPr lang="ru-RU" b="1" dirty="0" smtClean="0">
                <a:solidFill>
                  <a:srgbClr val="002060"/>
                </a:solidFill>
              </a:rPr>
              <a:t>костюм с  </a:t>
            </a:r>
            <a:r>
              <a:rPr lang="ru-RU" b="1" dirty="0" smtClean="0">
                <a:solidFill>
                  <a:srgbClr val="002060"/>
                </a:solidFill>
              </a:rPr>
              <a:t>брюками: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Деловой стиль одежды: женский деловой костюм, деловая юбка, деловые брюки, блузки, туфли и аксессуары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500306"/>
            <a:ext cx="2714644" cy="3656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Современный женский деловой костюм. ФОТО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1500174"/>
            <a:ext cx="1431681" cy="3411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Современный женский деловой костюм. ФОТО">
            <a:hlinkClick r:id="rId5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00166" y="1500174"/>
            <a:ext cx="1431681" cy="3411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Что носят женщины Западной Европы. ФОТО">
            <a:hlinkClick r:id="rId7"/>
          </p:cNvPr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58016" y="3857628"/>
            <a:ext cx="2071702" cy="275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Современный женский деловой костюм. ФОТО">
            <a:hlinkClick r:id="rId9"/>
          </p:cNvPr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14282" y="3286124"/>
            <a:ext cx="1431681" cy="3411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680"/>
                            </p:stCondLst>
                            <p:childTnLst>
                              <p:par>
                                <p:cTn id="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680"/>
                            </p:stCondLst>
                            <p:childTnLst>
                              <p:par>
                                <p:cTn id="1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68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Деловой костюм с  брюками: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428736"/>
            <a:ext cx="6786610" cy="2616332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b="1" i="1" u="sng" dirty="0" smtClean="0"/>
              <a:t>Классические </a:t>
            </a:r>
            <a:r>
              <a:rPr lang="ru-RU" b="1" i="1" u="sng" dirty="0" smtClean="0"/>
              <a:t>брюки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Покрой этих брюк прямой, длина до косточки на щиколотке. Для их пошива чаще всего используется однотонная ткань. Реже классические брюки шьют из ткани в полоску или клетку. Идеально подходят для работы в офисе, для деловых встреч. Сочетаются с таким же </a:t>
            </a:r>
            <a:r>
              <a:rPr lang="ru-RU" i="1" dirty="0" smtClean="0"/>
              <a:t>пиджаком.</a:t>
            </a:r>
            <a:endParaRPr lang="ru-RU" i="1" dirty="0"/>
          </a:p>
        </p:txBody>
      </p:sp>
      <p:pic>
        <p:nvPicPr>
          <p:cNvPr id="1028" name="Picture 4" descr="Джинсы-леггинсы, Arizona представляет AJC girl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1571612"/>
            <a:ext cx="1562100" cy="2219326"/>
          </a:xfrm>
          <a:prstGeom prst="rect">
            <a:avLst/>
          </a:prstGeom>
          <a:noFill/>
        </p:spPr>
      </p:pic>
      <p:pic>
        <p:nvPicPr>
          <p:cNvPr id="1030" name="Picture 6" descr="Брюки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4286256"/>
            <a:ext cx="1562100" cy="2219326"/>
          </a:xfrm>
          <a:prstGeom prst="rect">
            <a:avLst/>
          </a:prstGeom>
          <a:noFill/>
        </p:spPr>
      </p:pic>
      <p:pic>
        <p:nvPicPr>
          <p:cNvPr id="1032" name="Picture 8" descr="Брюки стретч, M.I.M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4286256"/>
            <a:ext cx="1562100" cy="2219326"/>
          </a:xfrm>
          <a:prstGeom prst="rect">
            <a:avLst/>
          </a:prstGeom>
          <a:noFill/>
        </p:spPr>
      </p:pic>
      <p:pic>
        <p:nvPicPr>
          <p:cNvPr id="1034" name="Picture 10" descr="Брюки стретч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282" y="4286256"/>
            <a:ext cx="1562100" cy="2219326"/>
          </a:xfrm>
          <a:prstGeom prst="rect">
            <a:avLst/>
          </a:prstGeom>
          <a:noFill/>
        </p:spPr>
      </p:pic>
      <p:pic>
        <p:nvPicPr>
          <p:cNvPr id="1036" name="Picture 12" descr="Брюки стретч, Б+М-размеры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358082" y="4286256"/>
            <a:ext cx="1562100" cy="2219326"/>
          </a:xfrm>
          <a:prstGeom prst="rect">
            <a:avLst/>
          </a:prstGeom>
          <a:noFill/>
        </p:spPr>
      </p:pic>
      <p:pic>
        <p:nvPicPr>
          <p:cNvPr id="1038" name="Picture 14" descr="Брюки стретч, M.I.M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714744" y="4286256"/>
            <a:ext cx="1562100" cy="2219326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 rot="7957261">
            <a:off x="6932746" y="2539365"/>
            <a:ext cx="2128846" cy="1722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 rot="2727365">
            <a:off x="6958813" y="2518841"/>
            <a:ext cx="2128846" cy="1722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40" name="Picture 16" descr="C:\О.Ф\Animated2\Анимашки\стрелка розовая.gif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285784" y="5000636"/>
            <a:ext cx="1785950" cy="5429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68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68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680"/>
                            </p:stCondLst>
                            <p:childTnLst>
                              <p:par>
                                <p:cTn id="2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68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180"/>
                            </p:stCondLst>
                            <p:childTnLst>
                              <p:par>
                                <p:cTn id="2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180"/>
                            </p:stCondLst>
                            <p:childTnLst>
                              <p:par>
                                <p:cTn id="3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180"/>
                            </p:stCondLst>
                            <p:childTnLst>
                              <p:par>
                                <p:cTn id="3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180"/>
                            </p:stCondLst>
                            <p:childTnLst>
                              <p:par>
                                <p:cTn id="4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 animBg="1"/>
      <p:bldP spid="2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262</TotalTime>
  <Words>119</Words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Родом из Англии:  женский деловой костюм </vt:lpstr>
      <vt:lpstr> Респектабельность, элегантность, стиль</vt:lpstr>
      <vt:lpstr>Женский деловой костюм </vt:lpstr>
      <vt:lpstr>Деловой костюм с  юбкой :</vt:lpstr>
      <vt:lpstr>   Деловой костюм с  брюками:  </vt:lpstr>
      <vt:lpstr>Деловой костюм с  брюками: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Родом из Англии: женский деловой костюм </dc:title>
  <cp:lastModifiedBy>user</cp:lastModifiedBy>
  <cp:revision>20</cp:revision>
  <dcterms:modified xsi:type="dcterms:W3CDTF">2010-04-21T12:19:58Z</dcterms:modified>
</cp:coreProperties>
</file>