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AA11C-67B5-412F-A227-AD7EA70405DE}" type="datetimeFigureOut">
              <a:rPr lang="ru-RU" smtClean="0"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46E61-962E-4280-B761-37983F7E4DD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nsmyslov.narod.ru/PHOTO/Piter/Vyborg/Vyborg_2006/vyborg_11060652_std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4"/>
            <a:ext cx="8701094" cy="228601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Крепости </a:t>
            </a:r>
            <a:r>
              <a:rPr lang="ru-RU" sz="6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Ленинградской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области</a:t>
            </a:r>
            <a:b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60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00372"/>
            <a:ext cx="6400800" cy="200026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b="1" dirty="0" smtClean="0">
                <a:solidFill>
                  <a:schemeClr val="tx1"/>
                </a:solidFill>
              </a:rPr>
              <a:t>Выборг</a:t>
            </a:r>
            <a:endParaRPr lang="ru-RU" sz="8000" b="1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357826"/>
            <a:ext cx="45720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/>
              <a:t>                     </a:t>
            </a:r>
            <a:r>
              <a:rPr lang="ru-RU" dirty="0" smtClean="0"/>
              <a:t>Автор : Александрова М.М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                            Учитель Истории </a:t>
            </a:r>
            <a:r>
              <a:rPr lang="ru-RU" dirty="0" err="1" smtClean="0"/>
              <a:t>С-Пб</a:t>
            </a:r>
            <a:endParaRPr lang="ru-RU" dirty="0" smtClean="0"/>
          </a:p>
          <a:p>
            <a:pPr>
              <a:lnSpc>
                <a:spcPct val="80000"/>
              </a:lnSpc>
            </a:pPr>
            <a:r>
              <a:rPr lang="ru-RU" dirty="0" smtClean="0"/>
              <a:t>                               школы 287                         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                             Адмиралтейского района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                             Санкт-Петербурга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569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29 августа 1941 года </a:t>
            </a:r>
          </a:p>
          <a:p>
            <a:r>
              <a:rPr lang="ru-RU" sz="2400"/>
              <a:t>Выборг вновь в составе Финляндии. </a:t>
            </a:r>
          </a:p>
        </p:txBody>
      </p:sp>
      <p:pic>
        <p:nvPicPr>
          <p:cNvPr id="24579" name="Рисунок 2" descr="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638" y="3068638"/>
            <a:ext cx="47307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Рисунок 3" descr="14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288" y="1196975"/>
            <a:ext cx="458946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8566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20 июня 1944 года</a:t>
            </a:r>
          </a:p>
          <a:p>
            <a:r>
              <a:rPr lang="ru-RU" sz="2400"/>
              <a:t>Красная Армия входит в город. Выборг входит в состав России окончательно.</a:t>
            </a:r>
          </a:p>
        </p:txBody>
      </p:sp>
      <p:pic>
        <p:nvPicPr>
          <p:cNvPr id="25603" name="Рисунок 2" descr="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924175"/>
            <a:ext cx="48260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Рисунок 3" descr="1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125538"/>
            <a:ext cx="4338638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713787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Выборг</a:t>
            </a:r>
            <a:r>
              <a:rPr lang="ru-RU" sz="2400"/>
              <a:t> — районный центр на севере Ленинградской области (в 120 километрах от Санкт-Петербурга и в 30 километрах от границы с Финляндией) и столица Карельского перешейка.        </a:t>
            </a:r>
          </a:p>
        </p:txBody>
      </p:sp>
      <p:pic>
        <p:nvPicPr>
          <p:cNvPr id="16387" name="Рисунок 2" descr="http://www.nsmyslov.narod.ru/Gerb/vyborg_ge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205038"/>
            <a:ext cx="4051300" cy="426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3"/>
          <p:cNvSpPr>
            <a:spLocks noChangeArrowheads="1"/>
          </p:cNvSpPr>
          <p:nvPr/>
        </p:nvSpPr>
        <p:spPr bwMode="auto">
          <a:xfrm>
            <a:off x="4427538" y="2205038"/>
            <a:ext cx="4572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Датой основания Выборга принято считать 1293 год. Торгильс Кнутсон построил на острове у берега Балтийского моря небольшой, но чрезвычайно мощный замок, который назвал "Выборг" — "Священный город«.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107950" y="260350"/>
            <a:ext cx="878522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Выборг становится форпостом Швеции в Карелии, вокруг замка быстро растет город, появляется торговый порт. </a:t>
            </a:r>
          </a:p>
          <a:p>
            <a:r>
              <a:rPr lang="ru-RU" sz="2400"/>
              <a:t>В 1470—75 годах замок дополняет возведенная вокруг города крепостная стена с десятью башнями.</a:t>
            </a:r>
          </a:p>
          <a:p>
            <a:endParaRPr lang="ru-RU"/>
          </a:p>
        </p:txBody>
      </p:sp>
      <p:pic>
        <p:nvPicPr>
          <p:cNvPr id="17411" name="Рисунок 2" descr="Город Выбор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1916113"/>
            <a:ext cx="5688013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79388" y="260350"/>
            <a:ext cx="86407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 1555 году крепостная стена перестраивается, и возникает вторая крепость Выборга — Рогатая крепость. </a:t>
            </a:r>
          </a:p>
        </p:txBody>
      </p:sp>
      <p:pic>
        <p:nvPicPr>
          <p:cNvPr id="18435" name="Рисунок 2" descr="http://www.nsmyslov.narod.ru/PHOTO/Piter/Vyborg/Vyborg_2006/vyborg_11060652_th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428596" y="1214422"/>
            <a:ext cx="814393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В 1706 году русские войска штурмуют Выборг, но безрезультатно. </a:t>
            </a:r>
          </a:p>
          <a:p>
            <a:r>
              <a:rPr lang="ru-RU" sz="2400" dirty="0"/>
              <a:t>В июне 1710 года, город осаждает восьмитысячное войско во главе с </a:t>
            </a:r>
            <a:r>
              <a:rPr lang="ru-RU" sz="2400" dirty="0" smtClean="0"/>
              <a:t>Петром </a:t>
            </a:r>
            <a:r>
              <a:rPr lang="en-US" sz="2400" dirty="0"/>
              <a:t>I</a:t>
            </a:r>
            <a:r>
              <a:rPr lang="ru-RU" sz="2400" dirty="0" smtClean="0"/>
              <a:t>, </a:t>
            </a:r>
            <a:r>
              <a:rPr lang="ru-RU" sz="2400" dirty="0"/>
              <a:t>и после шестинедельной осады последний комендант Выборга </a:t>
            </a:r>
            <a:r>
              <a:rPr lang="en-US" sz="2400" dirty="0" smtClean="0"/>
              <a:t> </a:t>
            </a:r>
            <a:r>
              <a:rPr lang="ru-RU" sz="2400" dirty="0" err="1" smtClean="0"/>
              <a:t>Магнус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err="1" smtClean="0"/>
              <a:t>Стиентоле</a:t>
            </a: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сдает </a:t>
            </a:r>
            <a:r>
              <a:rPr lang="ru-RU" sz="2400" dirty="0"/>
              <a:t>город.</a:t>
            </a:r>
          </a:p>
        </p:txBody>
      </p:sp>
      <p:pic>
        <p:nvPicPr>
          <p:cNvPr id="19459" name="Рисунок 3" descr="1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852738"/>
            <a:ext cx="5164137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4" descr="15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2133600"/>
            <a:ext cx="3455988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50825" y="260350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 1730—1742 годах строится третья выборгская крепость — Аннинские укрепления к северу от города. </a:t>
            </a:r>
          </a:p>
        </p:txBody>
      </p:sp>
      <p:pic>
        <p:nvPicPr>
          <p:cNvPr id="20483" name="Рисунок 2" descr="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060575"/>
            <a:ext cx="4049712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3" descr="1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88913"/>
            <a:ext cx="4251325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Рисунок 4" descr="1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4663" y="3500438"/>
            <a:ext cx="4251325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84963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 1812 году Россия последний раз воюет со Швецией, и в состав России входит Великое Княжество Финляндское. </a:t>
            </a:r>
          </a:p>
        </p:txBody>
      </p:sp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250825" y="4652963"/>
            <a:ext cx="36734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Выборг становится административным центром Финляндии. </a:t>
            </a:r>
          </a:p>
        </p:txBody>
      </p:sp>
      <p:pic>
        <p:nvPicPr>
          <p:cNvPr id="21508" name="Рисунок 3" descr="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175" y="1125538"/>
            <a:ext cx="4398963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4" descr="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1638" y="2997200"/>
            <a:ext cx="48260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79388" y="188913"/>
            <a:ext cx="457200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 1918 году Финляндия вышла из состава России, и Выборг был центром сторонников красной Финляндии.</a:t>
            </a:r>
          </a:p>
        </p:txBody>
      </p:sp>
      <p:pic>
        <p:nvPicPr>
          <p:cNvPr id="22531" name="Рисунок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981075"/>
            <a:ext cx="4348162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4" descr="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708275"/>
            <a:ext cx="5018087" cy="37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250825" y="188913"/>
            <a:ext cx="849788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В 1939 году начинается </a:t>
            </a:r>
            <a:r>
              <a:rPr lang="ru-RU" sz="2400" dirty="0" smtClean="0"/>
              <a:t>Советско-финская  война</a:t>
            </a:r>
            <a:r>
              <a:rPr lang="ru-RU" sz="2400" dirty="0"/>
              <a:t>. </a:t>
            </a:r>
          </a:p>
          <a:p>
            <a:r>
              <a:rPr lang="ru-RU" sz="2400" dirty="0"/>
              <a:t>Выборг входит в состав Советского Союза.</a:t>
            </a:r>
          </a:p>
          <a:p>
            <a:r>
              <a:rPr lang="ru-RU" sz="2400" dirty="0"/>
              <a:t>С башни замка спускается финский </a:t>
            </a:r>
            <a:r>
              <a:rPr lang="ru-RU" sz="2400" dirty="0" smtClean="0"/>
              <a:t>флаг</a:t>
            </a:r>
            <a:r>
              <a:rPr lang="ru-RU" sz="2400" dirty="0"/>
              <a:t>.</a:t>
            </a:r>
          </a:p>
          <a:p>
            <a:r>
              <a:rPr lang="ru-RU" sz="2400" dirty="0" smtClean="0"/>
              <a:t>80</a:t>
            </a:r>
            <a:r>
              <a:rPr lang="ru-RU" sz="2400" dirty="0"/>
              <a:t>% городской застройки было разрушено или сильно </a:t>
            </a:r>
            <a:r>
              <a:rPr lang="ru-RU" sz="2400" dirty="0" smtClean="0"/>
              <a:t>повреждено. </a:t>
            </a:r>
            <a:endParaRPr lang="ru-RU" sz="2400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3555" name="Рисунок 2" descr="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46400" y="2205038"/>
            <a:ext cx="55467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283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Крепости Ленинградской области урок 5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Крепости Ленинградской области урок 5</dc:title>
  <dc:creator>Marina</dc:creator>
  <cp:lastModifiedBy>Marina</cp:lastModifiedBy>
  <cp:revision>2</cp:revision>
  <dcterms:created xsi:type="dcterms:W3CDTF">2014-04-10T15:48:55Z</dcterms:created>
  <dcterms:modified xsi:type="dcterms:W3CDTF">2014-04-10T16:03:16Z</dcterms:modified>
</cp:coreProperties>
</file>