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Виктор​ Петрович​ Астафьев​ (1.05.1924​ —​ 29.11.2001)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2484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Пушкинская премия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1997-1998 годах в Красноярске осуществлено издание Собрания сочинений В. П. Астафьева в 15 томах, с подробными комментариями автора.</a:t>
            </a:r>
          </a:p>
          <a:p>
            <a:endParaRPr lang="ru-RU" dirty="0"/>
          </a:p>
          <a:p>
            <a:r>
              <a:rPr lang="ru-RU" dirty="0"/>
              <a:t>В 1997 году писателю присуждена Международная Пушкинская премия, а в 1998 году он удостоен премии «За честь и достоинство таланта» Международного литфонда.</a:t>
            </a:r>
          </a:p>
          <a:p>
            <a:endParaRPr lang="ru-RU" dirty="0"/>
          </a:p>
          <a:p>
            <a:r>
              <a:rPr lang="ru-RU" dirty="0"/>
              <a:t>В конце 1998 года В. П. Астафьеву присуждена премия имени Аполлона Григорьева Академии русской современной словесности.</a:t>
            </a:r>
          </a:p>
          <a:p>
            <a:endParaRPr lang="ru-RU" dirty="0"/>
          </a:p>
          <a:p>
            <a:r>
              <a:rPr lang="ru-RU" dirty="0"/>
              <a:t>«Ни дня без строчки» — это девиз неутомимого труженика, истинно народного писателя. Вот и сейчас на его столе — новые </a:t>
            </a:r>
            <a:r>
              <a:rPr lang="ru-RU" dirty="0" err="1"/>
              <a:t>затеси</a:t>
            </a:r>
            <a:r>
              <a:rPr lang="ru-RU" dirty="0"/>
              <a:t>, любимый жанр — и новые замыслы в сердце.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3"/>
            <a:ext cx="4032448" cy="16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1"/>
            <a:ext cx="403244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5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орден </a:t>
            </a:r>
            <a:r>
              <a:rPr lang="ru-RU" dirty="0"/>
              <a:t>«За заслуги перед Отечеством» II степени (28 апреля 1999) — за выдающийся вклад в развитие отечественной литературы [6]</a:t>
            </a:r>
          </a:p>
          <a:p>
            <a:r>
              <a:rPr lang="ru-RU" dirty="0"/>
              <a:t>орден Дружбы Народов (25 апреля 1994) — за большой вклад в развитие отечественной литературы, укрепление межнациональных культурных связей и плодотворную общественную деятельность[7]</a:t>
            </a:r>
          </a:p>
          <a:p>
            <a:r>
              <a:rPr lang="ru-RU" dirty="0"/>
              <a:t>Герой Социалистического Труда (Указ Президиума Верховного Совета СССР от 21 августа 1989, орден Ленина и медаль «Серп и Молот») — за большие заслуги в развитии советской литературы и плодотворную общественную деятельность</a:t>
            </a:r>
          </a:p>
          <a:p>
            <a:r>
              <a:rPr lang="ru-RU" dirty="0"/>
              <a:t>орден Отечественной войны I степени (1985) — как участник Великой Отечественной войны, имеющий боевые награды.</a:t>
            </a:r>
          </a:p>
          <a:p>
            <a:r>
              <a:rPr lang="ru-RU" dirty="0"/>
              <a:t>ордена Трудового Красного Знамени (1971, 1974, 1984)</a:t>
            </a:r>
          </a:p>
          <a:p>
            <a:r>
              <a:rPr lang="ru-RU" dirty="0"/>
              <a:t>орден Дружбы народов (1981) — к юбилею Союза писателей СССР</a:t>
            </a:r>
          </a:p>
          <a:p>
            <a:r>
              <a:rPr lang="ru-RU" dirty="0"/>
              <a:t>медаль «За победу над Германией в Великой Отечественной войне 1941—1945 г.»</a:t>
            </a:r>
          </a:p>
          <a:p>
            <a:r>
              <a:rPr lang="ru-RU" dirty="0"/>
              <a:t>медаль «За освобождение Варшавы» (1945)</a:t>
            </a:r>
          </a:p>
          <a:p>
            <a:r>
              <a:rPr lang="ru-RU" dirty="0"/>
              <a:t>орден Красной Звезды (1944-45)</a:t>
            </a:r>
          </a:p>
          <a:p>
            <a:r>
              <a:rPr lang="ru-RU" dirty="0"/>
              <a:t>медаль «За отвагу» (1943)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57" y="1634505"/>
            <a:ext cx="1753716" cy="19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57" y="3573016"/>
            <a:ext cx="1753716" cy="2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4505"/>
            <a:ext cx="2321049" cy="445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Государственная </a:t>
            </a:r>
            <a:r>
              <a:rPr lang="ru-RU" dirty="0"/>
              <a:t>премия СССР (1978) — за повесть «Царь-рыба» (1976)</a:t>
            </a:r>
          </a:p>
          <a:p>
            <a:r>
              <a:rPr lang="ru-RU" dirty="0"/>
              <a:t>Государственная премия СССР (1991) — за роман «Зрячий посох» (1988)</a:t>
            </a:r>
          </a:p>
          <a:p>
            <a:r>
              <a:rPr lang="ru-RU" dirty="0"/>
              <a:t>Государственная премия РСФСР имени М. Горького (1975) — за повести «Перевал» (1959), «Кража» (1966), «Последний поклон» (1968), «Пастух и пастушка» (1971)</a:t>
            </a:r>
          </a:p>
          <a:p>
            <a:r>
              <a:rPr lang="ru-RU" dirty="0"/>
              <a:t>Государственная премия Российской Федерации (1995) — за роман «Прокляты и убиты»[3]</a:t>
            </a:r>
          </a:p>
          <a:p>
            <a:r>
              <a:rPr lang="ru-RU" dirty="0"/>
              <a:t>Пушкинская премия фонда Альфреда </a:t>
            </a:r>
            <a:r>
              <a:rPr lang="ru-RU" dirty="0" err="1"/>
              <a:t>Тепфера</a:t>
            </a:r>
            <a:r>
              <a:rPr lang="ru-RU" dirty="0"/>
              <a:t> (ФРГ; 1997)</a:t>
            </a:r>
          </a:p>
          <a:p>
            <a:r>
              <a:rPr lang="ru-RU" dirty="0"/>
              <a:t>Государственная премия Российской Федерации (2003 — посмертно)[8]</a:t>
            </a:r>
          </a:p>
          <a:p>
            <a:r>
              <a:rPr lang="ru-RU" dirty="0"/>
              <a:t>Премия Александра Солженицына (2009 — посмертно)</a:t>
            </a:r>
          </a:p>
          <a:p>
            <a:r>
              <a:rPr lang="ru-RU" dirty="0"/>
              <a:t>Премия «Триумф».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76464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>Памятник </a:t>
            </a:r>
            <a:r>
              <a:rPr lang="ru-RU" sz="1200" dirty="0"/>
              <a:t>В. П. Астафьеву в Красноярске. Скульптор Игорь </a:t>
            </a:r>
            <a:r>
              <a:rPr lang="ru-RU" sz="1200" dirty="0" err="1"/>
              <a:t>Линевич</a:t>
            </a:r>
            <a:r>
              <a:rPr lang="ru-RU" sz="1200" dirty="0"/>
              <a:t>-Яворский</a:t>
            </a:r>
          </a:p>
          <a:p>
            <a:r>
              <a:rPr lang="ru-RU" sz="1200" dirty="0"/>
              <a:t>29 ноября 2002 года был открыт мемориальный дом-музей Астафьева в селе Овсянка. Документы и материалы из личного фонда писателя хранятся и в Государственном архиве Пермской области.</a:t>
            </a:r>
          </a:p>
          <a:p>
            <a:r>
              <a:rPr lang="ru-RU" sz="1200" dirty="0"/>
              <a:t>30 ноября 2006 года в Красноярске установили памятник Виктору Петровичу. Скульптор — Игорь </a:t>
            </a:r>
            <a:r>
              <a:rPr lang="ru-RU" sz="1200" dirty="0" err="1"/>
              <a:t>Линевич</a:t>
            </a:r>
            <a:r>
              <a:rPr lang="ru-RU" sz="1200" dirty="0"/>
              <a:t>-Яворский (г. Москва).</a:t>
            </a:r>
          </a:p>
          <a:p>
            <a:r>
              <a:rPr lang="ru-RU" sz="1200" dirty="0"/>
              <a:t>Литературный музей в Красноярске носит имя В. П. Астафьева.</a:t>
            </a:r>
          </a:p>
          <a:p>
            <a:r>
              <a:rPr lang="ru-RU" sz="1200" dirty="0"/>
              <a:t>В Перми установлена мемориальная доска памяти писателя Виктора Астафьева по адресу: ул. Ленина, 84. В этом доме в 1960-х годах жил и работал писатель. На доске нанесено имя Астафьева, обозначены годы, которые он провёл в Перми, а также выполнен металлический барельеф портрета писателя. Снизу предусмотрена полочка для цветов.</a:t>
            </a:r>
          </a:p>
          <a:p>
            <a:r>
              <a:rPr lang="ru-RU" sz="1200" dirty="0"/>
              <a:t>Школа в посёлке </a:t>
            </a:r>
            <a:r>
              <a:rPr lang="ru-RU" sz="1200" dirty="0" err="1"/>
              <a:t>Подтёсово</a:t>
            </a:r>
            <a:r>
              <a:rPr lang="ru-RU" sz="1200" dirty="0"/>
              <a:t> носит имя </a:t>
            </a:r>
            <a:r>
              <a:rPr lang="ru-RU" sz="1400" dirty="0"/>
              <a:t>Астафьева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000" dirty="0"/>
              <a:t>Необычный памятник Виктору Астафьеву расположен недалеко от трассы, ведущей из Красноярска в Дивногорск. Памятник представляет собой огромного осетра, рвущего сети — рыбы, которой посвящён один из самых знаменитых рассказов писателя — «Царь-Рыба». Вокруг памятника находится небольшая площадка для отдыха и смотровая площадка, с которой можно любоваться на протекающий внизу Енисей. Автором проекта данной скульптурной композиции является красноярский предприниматель Евгений Пащенко.</a:t>
            </a:r>
          </a:p>
          <a:p>
            <a:r>
              <a:rPr lang="ru-RU" sz="3000" dirty="0"/>
              <a:t>Красноярский государственный педагогический университет носит имя Виктора Петровича Астафьева</a:t>
            </a:r>
          </a:p>
          <a:p>
            <a:r>
              <a:rPr lang="ru-RU" sz="3000" dirty="0"/>
              <a:t>Красноярский лицей N 19 (бывшее ФЗО-1, которое окончил писатель) носит имя Виктора Петровича Астафьева</a:t>
            </a:r>
          </a:p>
          <a:p>
            <a:r>
              <a:rPr lang="ru-RU" sz="3000" dirty="0"/>
              <a:t>Мемориальная доска в честь В. П. Астафьева установлена на здании железнодорожного вокзала города Чусовой, так же в </a:t>
            </a:r>
            <a:r>
              <a:rPr lang="ru-RU" sz="3000" dirty="0" err="1"/>
              <a:t>Чусовом</a:t>
            </a:r>
            <a:r>
              <a:rPr lang="ru-RU" sz="3000" dirty="0"/>
              <a:t> находится дом-музей В. П. Астафьева.</a:t>
            </a:r>
          </a:p>
          <a:p>
            <a:r>
              <a:rPr lang="ru-RU" sz="3000" dirty="0"/>
              <a:t>Именем В. П. Астафьева названа школа в </a:t>
            </a:r>
            <a:r>
              <a:rPr lang="ru-RU" sz="3000" dirty="0" err="1"/>
              <a:t>Игарке</a:t>
            </a:r>
            <a:r>
              <a:rPr lang="ru-RU" sz="3000" dirty="0"/>
              <a:t>.</a:t>
            </a:r>
          </a:p>
          <a:p>
            <a:r>
              <a:rPr lang="ru-RU" sz="3000" dirty="0"/>
              <a:t>Имя В. П. Астафьева носит танкер (бывший «Ленанефть-2035»):[9]</a:t>
            </a:r>
          </a:p>
          <a:p>
            <a:r>
              <a:rPr lang="ru-RU" sz="3000" dirty="0"/>
              <a:t>Мемориальная доска открыта в городе Вологде на улице Ленинградской, где жил В. П. Астафьев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1 мая 1924 года в селе Овсянка, что на берегу Енисея, недалеко от Красноярска, в семье Петра Павловича и Лидии Ильиничны Астафьевых родился сын Виктор.</a:t>
            </a:r>
          </a:p>
          <a:p>
            <a:endParaRPr lang="ru-RU" dirty="0"/>
          </a:p>
          <a:p>
            <a:r>
              <a:rPr lang="ru-RU" dirty="0"/>
              <a:t>В семь лет мальчик потерял мать — она утонула в реке, зацепившись косой за основание боны. В. П. Астафьев никогда не привыкнет к этой потере. Все ему «не верится, что мамы нет и никогда не будет». Заступницей и кормилицей мальчика становится его бабушка — Екатерина Петровна.</a:t>
            </a:r>
          </a:p>
          <a:p>
            <a:endParaRPr lang="ru-RU" dirty="0"/>
          </a:p>
          <a:p>
            <a:r>
              <a:rPr lang="ru-RU" dirty="0"/>
              <a:t>С отцом и мачехой Виктор переезжает в </a:t>
            </a:r>
            <a:r>
              <a:rPr lang="ru-RU" dirty="0" err="1"/>
              <a:t>Игарку</a:t>
            </a:r>
            <a:r>
              <a:rPr lang="ru-RU" dirty="0"/>
              <a:t> — сюда выслан с семьей раскулаченный дед Павел. «Диких заработков», на которые рассчитывал отец, не оказалось, отношения с мачехой не сложились, она спихивает обузу в лице ребенка с плеч. Мальчик лишается крова и средств к существованию, бродяжничает, затем попадает в детдом- интернат. «Самостоятельную жизнь я начал сразу, безо всякой подготовки», — напишет впоследствии В. П. Астафьев.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6642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558">
            <a:off x="5128454" y="3998847"/>
            <a:ext cx="3291167" cy="2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4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Рождение таланта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Учитель школы-интерната сибирский поэт Игнатий Дмитриевич Рождественский замечает в Викторе склонность к литературе и развивает ее. Сочинение о любимом озере, напечатанное в школьном журнале, развернется позднее в рассказ «</a:t>
            </a:r>
            <a:r>
              <a:rPr lang="ru-RU" dirty="0" err="1"/>
              <a:t>Васюткино</a:t>
            </a:r>
            <a:r>
              <a:rPr lang="ru-RU" dirty="0"/>
              <a:t> озеро».</a:t>
            </a:r>
          </a:p>
          <a:p>
            <a:endParaRPr lang="ru-RU" dirty="0"/>
          </a:p>
          <a:p>
            <a:r>
              <a:rPr lang="ru-RU" dirty="0"/>
              <a:t>Окончив школу-интернат, подросток зарабатывает себе на хлеб в станке Курейка. «Детство мое осталось в далеком Заполярье, — напишет спустя годы В. П. Астафьев.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6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Осенью 1942 года Виктор Астафьев добровольцем уходит в армию, а весной 1943 года попадает на фронт. Воюет на Брянском. Воронежском и Степном фронтах, объединившихся затем в Первый Украинский. Фронтовая биография солдата Астафьева отмечена орденом Красной Звезды, медалями «За отвагу», «За победу над Германией» и «За освобождение Польши». Несколько раз он был тяжело ранен.</a:t>
            </a:r>
          </a:p>
          <a:p>
            <a:endParaRPr lang="ru-RU" dirty="0"/>
          </a:p>
          <a:p>
            <a:r>
              <a:rPr lang="ru-RU" dirty="0"/>
              <a:t>Осенью 1945 года В. П. Астафьев демобилизуется из армии н вместе со своей женой — рядовой Марией Семеновной Корякиной приезжает па ее родину — город Чусовой на западном Урале.</a:t>
            </a:r>
          </a:p>
          <a:p>
            <a:endParaRPr lang="ru-RU" dirty="0"/>
          </a:p>
          <a:p>
            <a:r>
              <a:rPr lang="ru-RU" dirty="0"/>
              <a:t>По состоянию здоровья Виктор уже не может вернуться к своей специальности и, чтобы кормить семью, работает слесарем, чернорабочим, грузчиком, плотником, мойщиком мясных туш, вахтером мясокомбината.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0445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3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«Сибиряк»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1951 году, попав как-то на занятие литературного кружка при газете «Чусовской рабочий», Виктор Петрович за одну ночь написал рассказ «Гражданский человек»; впоследствии он назовет его «Сибиряк». С 1951 но 1955 год Астафьев работает литературным сотрудником газеты «Чусовской рабочий.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«Тают снега»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В 1953 году в Перми выходит его первая книжка рассказов — «До будущей весны», а в 1955 году вторая — «Огоньки». Это рассказы для детей. В 1955-1957 годах он пишет роман «Тают снега», издает еще две книги для детей: «</a:t>
            </a:r>
            <a:r>
              <a:rPr lang="ru-RU" dirty="0" err="1"/>
              <a:t>Васюткино</a:t>
            </a:r>
            <a:r>
              <a:rPr lang="ru-RU" dirty="0"/>
              <a:t> озеро» (1956) и «Дядя Кузя, куры, лиса и кот» (1957), печатает очерки и рассказы в альманахе «</a:t>
            </a:r>
            <a:r>
              <a:rPr lang="ru-RU" dirty="0" err="1"/>
              <a:t>Прикамье</a:t>
            </a:r>
            <a:r>
              <a:rPr lang="ru-RU" dirty="0"/>
              <a:t>», журнале «Смена», сборниках «Охотничьи были» и «Приметы времени».</a:t>
            </a:r>
          </a:p>
          <a:p>
            <a:endParaRPr lang="ru-RU" dirty="0"/>
          </a:p>
          <a:p>
            <a:r>
              <a:rPr lang="ru-RU" dirty="0"/>
              <a:t>С апреля 1957 года Астафьев — спецкор Пермского областного радио. В 1958 году увидел свет его роман «Тают снега». В. П. Астафьева принимают в Союз писателей РСФСР.</a:t>
            </a:r>
          </a:p>
          <a:p>
            <a:endParaRPr lang="ru-RU" dirty="0"/>
          </a:p>
          <a:p>
            <a:r>
              <a:rPr lang="ru-RU" dirty="0"/>
              <a:t>В 1959 году его направляют на Высшие литературные курсы при Литературном институте имени М. Горького. Два года он учится в Москве.</a:t>
            </a:r>
          </a:p>
          <a:p>
            <a:endParaRPr lang="ru-RU" dirty="0"/>
          </a:p>
          <a:p>
            <a:r>
              <a:rPr lang="ru-RU" dirty="0"/>
              <a:t>Конец 50-х годов отмечен расцветом лирической прозы В. П. Астафьева. Повести «Перевал» (1958-1959) и «Стародуб» (1960), повесть «Звездопад», написанная на одном дыхании всего за несколько дней (1960), приносят ему широкую известность.</a:t>
            </a:r>
          </a:p>
          <a:p>
            <a:endParaRPr lang="ru-RU" dirty="0"/>
          </a:p>
          <a:p>
            <a:r>
              <a:rPr lang="ru-RU" dirty="0"/>
              <a:t>В 1962 году семья переехала в Пермь, а в 1969 году — в Вологду.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«Царь-рыба»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 1973 года в печати появляются рассказы, составившие впоследствии знаменитое повествование в рассказах «Царь-рыба» В 1978 году за повествование в рассказах «Царь-рыба» </a:t>
            </a:r>
            <a:r>
              <a:rPr lang="ru-RU" dirty="0" smtClean="0"/>
              <a:t>.  В</a:t>
            </a:r>
            <a:r>
              <a:rPr lang="ru-RU" dirty="0"/>
              <a:t>. П. Астафьев был удостоен Государственной премии СССР.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10" y="1484784"/>
            <a:ext cx="21602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244827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Герой Социалистического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1989 году В. П. Астафьеву присвоено звание Героя Социалистического Труда. В 1980 году Астафьев переехал жить на родину — в Красноярск. Начался новый, чрезвычайно плодотворный период его творчества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0440" cy="47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 родине В. П. Астафьевым создана и его главная книга о войне — роман «Прокляты и убиты»: часть первая «Чертова яма» (1990-1992) и часть вторая «Плацдарм» (1992-1994), отнявшая у писателя немало сил и здоровья и вызвавшая бурную читательскую полемику.</a:t>
            </a:r>
          </a:p>
          <a:p>
            <a:endParaRPr lang="ru-RU" dirty="0"/>
          </a:p>
          <a:p>
            <a:r>
              <a:rPr lang="ru-RU" dirty="0"/>
              <a:t>В 1994 году «за выдающийся вклад в отечественную литературу» писателю была присуждена Российская независимая премия «Триумф». В 1995 году за роман «Прокляты и убиты» В. П. Астафьев был удостоен Государственной премии России.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4272"/>
            <a:ext cx="424847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1514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Виктор​ Петрович​ Астафьев​ (1.05.1924​ —​ 29.11.2001)</vt:lpstr>
      <vt:lpstr>Детство</vt:lpstr>
      <vt:lpstr>Рождение таланта</vt:lpstr>
      <vt:lpstr>Война</vt:lpstr>
      <vt:lpstr>«Сибиряк»</vt:lpstr>
      <vt:lpstr>«Тают снега»</vt:lpstr>
      <vt:lpstr>«Царь-рыба»</vt:lpstr>
      <vt:lpstr>Герой Социалистического Труда</vt:lpstr>
      <vt:lpstr>Роман</vt:lpstr>
      <vt:lpstr>Пушкинская премия</vt:lpstr>
      <vt:lpstr>Награды</vt:lpstr>
      <vt:lpstr>Премии</vt:lpstr>
      <vt:lpstr>Память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Виктор​ Петрович​ Астафьев​ (1.05.1924​ —​ 29.11.2001)</dc:title>
  <dc:creator>User</dc:creator>
  <cp:lastModifiedBy>User</cp:lastModifiedBy>
  <cp:revision>4</cp:revision>
  <dcterms:created xsi:type="dcterms:W3CDTF">2014-07-12T07:35:44Z</dcterms:created>
  <dcterms:modified xsi:type="dcterms:W3CDTF">2014-07-12T08:12:13Z</dcterms:modified>
</cp:coreProperties>
</file>