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00" r:id="rId2"/>
    <p:sldId id="390" r:id="rId3"/>
    <p:sldId id="271" r:id="rId4"/>
    <p:sldId id="274" r:id="rId5"/>
    <p:sldId id="275" r:id="rId6"/>
    <p:sldId id="283" r:id="rId7"/>
    <p:sldId id="284" r:id="rId8"/>
    <p:sldId id="280" r:id="rId9"/>
    <p:sldId id="281" r:id="rId10"/>
    <p:sldId id="285" r:id="rId11"/>
    <p:sldId id="286" r:id="rId12"/>
    <p:sldId id="276" r:id="rId13"/>
    <p:sldId id="277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309" r:id="rId22"/>
    <p:sldId id="310" r:id="rId23"/>
    <p:sldId id="296" r:id="rId24"/>
    <p:sldId id="297" r:id="rId25"/>
    <p:sldId id="314" r:id="rId26"/>
    <p:sldId id="315" r:id="rId27"/>
    <p:sldId id="316" r:id="rId28"/>
    <p:sldId id="318" r:id="rId29"/>
    <p:sldId id="319" r:id="rId30"/>
    <p:sldId id="321" r:id="rId31"/>
    <p:sldId id="322" r:id="rId32"/>
    <p:sldId id="324" r:id="rId33"/>
    <p:sldId id="325" r:id="rId34"/>
    <p:sldId id="327" r:id="rId35"/>
    <p:sldId id="328" r:id="rId36"/>
    <p:sldId id="330" r:id="rId37"/>
    <p:sldId id="333" r:id="rId38"/>
    <p:sldId id="334" r:id="rId39"/>
    <p:sldId id="335" r:id="rId40"/>
    <p:sldId id="336" r:id="rId41"/>
    <p:sldId id="338" r:id="rId42"/>
    <p:sldId id="339" r:id="rId43"/>
    <p:sldId id="341" r:id="rId44"/>
    <p:sldId id="342" r:id="rId45"/>
    <p:sldId id="343" r:id="rId46"/>
    <p:sldId id="344" r:id="rId47"/>
    <p:sldId id="347" r:id="rId48"/>
    <p:sldId id="348" r:id="rId49"/>
    <p:sldId id="349" r:id="rId50"/>
    <p:sldId id="351" r:id="rId51"/>
    <p:sldId id="352" r:id="rId52"/>
    <p:sldId id="354" r:id="rId53"/>
    <p:sldId id="355" r:id="rId54"/>
    <p:sldId id="357" r:id="rId55"/>
    <p:sldId id="358" r:id="rId56"/>
    <p:sldId id="360" r:id="rId57"/>
    <p:sldId id="361" r:id="rId58"/>
    <p:sldId id="363" r:id="rId59"/>
    <p:sldId id="391" r:id="rId60"/>
    <p:sldId id="392" r:id="rId61"/>
    <p:sldId id="394" r:id="rId62"/>
    <p:sldId id="395" r:id="rId63"/>
    <p:sldId id="397" r:id="rId64"/>
    <p:sldId id="398" r:id="rId65"/>
    <p:sldId id="400" r:id="rId66"/>
    <p:sldId id="401" r:id="rId67"/>
    <p:sldId id="403" r:id="rId68"/>
    <p:sldId id="404" r:id="rId69"/>
    <p:sldId id="405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A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9" autoAdjust="0"/>
    <p:restoredTop sz="94660"/>
  </p:normalViewPr>
  <p:slideViewPr>
    <p:cSldViewPr>
      <p:cViewPr>
        <p:scale>
          <a:sx n="71" d="100"/>
          <a:sy n="71" d="100"/>
        </p:scale>
        <p:origin x="-1092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CFB40-2B37-421E-BE38-558EA9CEE95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4CCAB-7478-4246-BE7B-0EFDE4C6B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CCAB-7478-4246-BE7B-0EFDE4C6BA83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16C-E3DA-47C6-87C0-99FF643B4E76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851C-6979-4CED-8E08-F39E2F4F3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16C-E3DA-47C6-87C0-99FF643B4E76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851C-6979-4CED-8E08-F39E2F4F3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16C-E3DA-47C6-87C0-99FF643B4E76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851C-6979-4CED-8E08-F39E2F4F3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16C-E3DA-47C6-87C0-99FF643B4E76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851C-6979-4CED-8E08-F39E2F4F3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16C-E3DA-47C6-87C0-99FF643B4E76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851C-6979-4CED-8E08-F39E2F4F3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16C-E3DA-47C6-87C0-99FF643B4E76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851C-6979-4CED-8E08-F39E2F4F3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16C-E3DA-47C6-87C0-99FF643B4E76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851C-6979-4CED-8E08-F39E2F4F3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16C-E3DA-47C6-87C0-99FF643B4E76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851C-6979-4CED-8E08-F39E2F4F3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16C-E3DA-47C6-87C0-99FF643B4E76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851C-6979-4CED-8E08-F39E2F4F3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16C-E3DA-47C6-87C0-99FF643B4E76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851C-6979-4CED-8E08-F39E2F4F3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16C-E3DA-47C6-87C0-99FF643B4E76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851C-6979-4CED-8E08-F39E2F4F3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A516C-E3DA-47C6-87C0-99FF643B4E76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F851C-6979-4CED-8E08-F39E2F4F3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15.xml"/><Relationship Id="rId7" Type="http://schemas.openxmlformats.org/officeDocument/2006/relationships/slide" Target="slide2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slide" Target="slide17.xml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5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36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26.xml"/><Relationship Id="rId7" Type="http://schemas.openxmlformats.org/officeDocument/2006/relationships/slide" Target="slide34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8.xml"/><Relationship Id="rId9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.gif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1.gif"/><Relationship Id="rId7" Type="http://schemas.openxmlformats.org/officeDocument/2006/relationships/slide" Target="slide4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9.xml"/><Relationship Id="rId10" Type="http://schemas.openxmlformats.org/officeDocument/2006/relationships/image" Target="../media/image26.jpeg"/><Relationship Id="rId4" Type="http://schemas.openxmlformats.org/officeDocument/2006/relationships/slide" Target="slide37.xml"/><Relationship Id="rId9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1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1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1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image" Target="../media/image1.gif"/><Relationship Id="rId7" Type="http://schemas.openxmlformats.org/officeDocument/2006/relationships/slide" Target="slide54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1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1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1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1.gi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image" Target="../media/image1.gif"/><Relationship Id="rId7" Type="http://schemas.openxmlformats.org/officeDocument/2006/relationships/slide" Target="slide65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61.xml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1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1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1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1.gi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052737"/>
            <a:ext cx="4541815" cy="41044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205830"/>
            <a:ext cx="8336256" cy="64807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1100078"/>
                <a:gd name="adj2" fmla="val 74058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ознавательная викторина</a:t>
            </a:r>
          </a:p>
          <a:p>
            <a:pPr algn="ctr"/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«Я горжусь тобой Липецкий край»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73016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548680"/>
            <a:ext cx="806489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В состав какого экономического района России входит Липецкая область?</a:t>
            </a:r>
            <a:endParaRPr lang="ru-RU" sz="48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>
            <a:hlinkClick r:id="rId4" action="ppaction://hlinksldjump"/>
          </p:cNvPr>
          <p:cNvSpPr/>
          <p:nvPr/>
        </p:nvSpPr>
        <p:spPr>
          <a:xfrm>
            <a:off x="179512" y="0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40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64502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Липецкая область входит в Центрально-Черноземный экономический район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074" name="Picture 2" descr="http://geowww.ru/uploads/posts/2012-05/1336453969_400px-Centro-Chernozem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473" y="2996952"/>
            <a:ext cx="6084528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140968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1124744"/>
            <a:ext cx="80648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Площадь Липецкой области составляет чуть более…</a:t>
            </a:r>
            <a:endParaRPr lang="ru-RU" sz="48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>
            <a:hlinkClick r:id="rId4" action="ppaction://hlinksldjump"/>
          </p:cNvPr>
          <p:cNvSpPr/>
          <p:nvPr/>
        </p:nvSpPr>
        <p:spPr>
          <a:xfrm>
            <a:off x="323528" y="188640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50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501008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548680"/>
            <a:ext cx="80648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Площадь Липецкой области составляет чуть более 24000 км</a:t>
            </a:r>
            <a:r>
              <a:rPr lang="ru-RU" sz="5400" b="1" baseline="300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5400" b="1" cap="none" spc="0" baseline="3000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869160"/>
            <a:ext cx="1800200" cy="16268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7129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Сектор 2</a:t>
            </a:r>
            <a:endParaRPr lang="ru-RU" sz="4800" b="1" cap="none" spc="0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Липецкие </a:t>
            </a:r>
            <a:r>
              <a:rPr lang="ru-RU" sz="48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гардарики</a:t>
            </a:r>
            <a:endParaRPr lang="ru-RU" sz="48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>
            <a:hlinkClick r:id="rId3" action="ppaction://hlinksldjump"/>
          </p:cNvPr>
          <p:cNvSpPr/>
          <p:nvPr/>
        </p:nvSpPr>
        <p:spPr>
          <a:xfrm>
            <a:off x="179512" y="1988840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10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Пятно 1 5">
            <a:hlinkClick r:id="rId4" action="ppaction://hlinksldjump"/>
          </p:cNvPr>
          <p:cNvSpPr/>
          <p:nvPr/>
        </p:nvSpPr>
        <p:spPr>
          <a:xfrm>
            <a:off x="1907704" y="1939825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Пятно 1 6">
            <a:hlinkClick r:id="rId5" action="ppaction://hlinksldjump"/>
          </p:cNvPr>
          <p:cNvSpPr/>
          <p:nvPr/>
        </p:nvSpPr>
        <p:spPr>
          <a:xfrm>
            <a:off x="3707904" y="1931151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30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Пятно 1 7">
            <a:hlinkClick r:id="rId6" action="ppaction://hlinksldjump"/>
          </p:cNvPr>
          <p:cNvSpPr/>
          <p:nvPr/>
        </p:nvSpPr>
        <p:spPr>
          <a:xfrm>
            <a:off x="5436096" y="1917704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40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ятно 1 8">
            <a:hlinkClick r:id="rId7" action="ppaction://hlinksldjump"/>
          </p:cNvPr>
          <p:cNvSpPr/>
          <p:nvPr/>
        </p:nvSpPr>
        <p:spPr>
          <a:xfrm>
            <a:off x="7236296" y="1988840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50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1266" name="Picture 2" descr="http://www.gorodokk.ru/fotosmall.php?foto=city/Gryazi_%28lipetskaya_oblast%29_03.jpg&amp;w=50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55776" y="4365104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8" name="Picture 4" descr="http://www.bezformata.ru/content/Images/000/003/425/image342571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68144" y="4563126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73016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Самый древнейший город на территории нашей области, на год старше Москвы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179512" y="1196752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10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64502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Елец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7106" name="Picture 2" descr="http://tlt.poetree.ru/_ph/2/4486265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1916832"/>
            <a:ext cx="597666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73016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Прежнее название города Чаплыгина, </a:t>
            </a:r>
            <a:r>
              <a:rPr lang="ru-RU" sz="48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Раненбург</a:t>
            </a:r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, переводится как…</a:t>
            </a:r>
            <a:endParaRPr lang="ru-RU" sz="48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251520" y="1340768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8194" name="Picture 2" descr="http://zipta.ru/wordpress/wp-content/gallery/chaplygin/ch2010_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3792" y="2996952"/>
            <a:ext cx="5169419" cy="344120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73016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7484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Прежнее название города Чаплыгина, </a:t>
            </a:r>
            <a:r>
              <a:rPr lang="ru-RU" sz="36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Раненбург</a:t>
            </a:r>
            <a:r>
              <a:rPr lang="ru-RU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, переводится как Апельсиновый город</a:t>
            </a:r>
            <a:endParaRPr lang="ru-RU" sz="36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2226" name="Picture 2" descr="http://autotravel.ru/phalbum/10147/0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2564904"/>
            <a:ext cx="5171728" cy="322144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73016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Духовный центр нашей области с </a:t>
            </a:r>
            <a:r>
              <a:rPr lang="en-US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18 </a:t>
            </a:r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века названный русским Иерусалимом</a:t>
            </a:r>
            <a:endParaRPr lang="ru-RU" sz="48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323528" y="1052736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30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Горизонтальный свиток 13">
            <a:hlinkClick r:id="rId2" action="ppaction://hlinksldjump"/>
          </p:cNvPr>
          <p:cNvSpPr/>
          <p:nvPr/>
        </p:nvSpPr>
        <p:spPr>
          <a:xfrm>
            <a:off x="0" y="2204864"/>
            <a:ext cx="4283968" cy="2276872"/>
          </a:xfrm>
          <a:prstGeom prst="horizontalScroll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оризонтальный свиток 11">
            <a:hlinkClick r:id="rId3" action="ppaction://hlinksldjump"/>
          </p:cNvPr>
          <p:cNvSpPr/>
          <p:nvPr/>
        </p:nvSpPr>
        <p:spPr>
          <a:xfrm>
            <a:off x="179512" y="0"/>
            <a:ext cx="4176464" cy="2276872"/>
          </a:xfrm>
          <a:prstGeom prst="horizontalScroll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55493" y="332656"/>
            <a:ext cx="50405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Сектор 1 </a:t>
            </a:r>
          </a:p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География </a:t>
            </a:r>
          </a:p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родного края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621250" y="2708920"/>
            <a:ext cx="56166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Сектор 2 </a:t>
            </a:r>
          </a:p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Липецкие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гардарики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Горизонтальный свиток 12">
            <a:hlinkClick r:id="rId4" action="ppaction://hlinksldjump"/>
          </p:cNvPr>
          <p:cNvSpPr/>
          <p:nvPr/>
        </p:nvSpPr>
        <p:spPr>
          <a:xfrm>
            <a:off x="265839" y="4473552"/>
            <a:ext cx="4176464" cy="2276872"/>
          </a:xfrm>
          <a:prstGeom prst="horizontalScroll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941168"/>
            <a:ext cx="5040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Сектор 3 </a:t>
            </a:r>
          </a:p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История в камне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6" name="Горизонтальный свиток 15">
            <a:hlinkClick r:id="rId5" action="ppaction://hlinksldjump"/>
          </p:cNvPr>
          <p:cNvSpPr/>
          <p:nvPr/>
        </p:nvSpPr>
        <p:spPr>
          <a:xfrm>
            <a:off x="4644008" y="0"/>
            <a:ext cx="4176464" cy="2276872"/>
          </a:xfrm>
          <a:prstGeom prst="horizontalScroll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260648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Сектор 4 </a:t>
            </a:r>
          </a:p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Что ни рукомесло, </a:t>
            </a:r>
          </a:p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то промысел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8" name="Горизонтальный свиток 17">
            <a:hlinkClick r:id="rId6" action="ppaction://hlinksldjump"/>
          </p:cNvPr>
          <p:cNvSpPr/>
          <p:nvPr/>
        </p:nvSpPr>
        <p:spPr>
          <a:xfrm>
            <a:off x="4644808" y="2087742"/>
            <a:ext cx="4176464" cy="2276872"/>
          </a:xfrm>
          <a:prstGeom prst="horizontalScroll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427984" y="2636912"/>
            <a:ext cx="5040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Сектор 5 </a:t>
            </a:r>
          </a:p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Знаменитости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0" name="Горизонтальный свиток 19">
            <a:hlinkClick r:id="rId7" action="ppaction://hlinksldjump"/>
          </p:cNvPr>
          <p:cNvSpPr/>
          <p:nvPr/>
        </p:nvSpPr>
        <p:spPr>
          <a:xfrm>
            <a:off x="4765831" y="4365104"/>
            <a:ext cx="4176464" cy="2276872"/>
          </a:xfrm>
          <a:prstGeom prst="horizontalScroll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355976" y="4725144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Сектор 6 </a:t>
            </a:r>
          </a:p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Литературная </a:t>
            </a:r>
          </a:p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палитра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73016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Задонск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4274" name="Picture 2" descr="http://palomniki.su/assets/images/countries/ru/zadonsk/Teshevka_river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2096052"/>
            <a:ext cx="5153769" cy="386850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73016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Районный центр, в</a:t>
            </a:r>
          </a:p>
          <a:p>
            <a:pPr algn="ctr"/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 17 веке входивший в Белгородскую засечную черту</a:t>
            </a:r>
            <a:endParaRPr lang="ru-RU" sz="48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179512" y="0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40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73016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Усмань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8370" name="Picture 2" descr="http://img-fotki.yandex.ru/get/4406/sterh1973.7/0_732ca_661a06ba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7" y="2204864"/>
            <a:ext cx="5227599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73016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С названием какого города связаны предания о разбойниках </a:t>
            </a:r>
            <a:r>
              <a:rPr lang="ru-RU" sz="44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Кунаме</a:t>
            </a:r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44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Русе</a:t>
            </a:r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, Тяпке?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0" y="404664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50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73016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Лебедянь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6322" name="Picture 2" descr="http://strana.ru/media/images/uploaded/gallery_promo439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2492896"/>
            <a:ext cx="5153769" cy="286320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869160"/>
            <a:ext cx="1800200" cy="16268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7129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Сектор 3</a:t>
            </a:r>
            <a:endParaRPr lang="ru-RU" sz="4800" b="1" cap="none" spc="0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История в камне</a:t>
            </a:r>
            <a:endParaRPr lang="ru-RU" sz="48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>
            <a:hlinkClick r:id="rId3" action="ppaction://hlinksldjump"/>
          </p:cNvPr>
          <p:cNvSpPr/>
          <p:nvPr/>
        </p:nvSpPr>
        <p:spPr>
          <a:xfrm>
            <a:off x="179512" y="1988840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10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Пятно 1 5">
            <a:hlinkClick r:id="rId4" action="ppaction://hlinksldjump"/>
          </p:cNvPr>
          <p:cNvSpPr/>
          <p:nvPr/>
        </p:nvSpPr>
        <p:spPr>
          <a:xfrm>
            <a:off x="1907704" y="1939825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Пятно 1 6">
            <a:hlinkClick r:id="rId5" action="ppaction://hlinksldjump"/>
          </p:cNvPr>
          <p:cNvSpPr/>
          <p:nvPr/>
        </p:nvSpPr>
        <p:spPr>
          <a:xfrm>
            <a:off x="3707904" y="1931151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30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Пятно 1 7">
            <a:hlinkClick r:id="rId6" action="ppaction://hlinksldjump"/>
          </p:cNvPr>
          <p:cNvSpPr/>
          <p:nvPr/>
        </p:nvSpPr>
        <p:spPr>
          <a:xfrm>
            <a:off x="5436096" y="1916832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40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ятно 1 8">
            <a:hlinkClick r:id="rId7" action="ppaction://hlinksldjump"/>
          </p:cNvPr>
          <p:cNvSpPr/>
          <p:nvPr/>
        </p:nvSpPr>
        <p:spPr>
          <a:xfrm>
            <a:off x="7164288" y="1984939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50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9634" name="Picture 2" descr="http://terbuny.net/images/fbfiles/images/____________________-3abd614bc9eb4a103e8241189b2cf79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27784" y="4365104"/>
            <a:ext cx="313234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9638" name="Picture 6" descr="http://www.etoya.ru/files/images/pub/part_1/20820/src/petr.jpg?580_43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12160" y="4509120"/>
            <a:ext cx="2836202" cy="212715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73016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В 19 веке владельцы многочисленных «дворянских гнезд» разбивали вокруг своих усадеб…</a:t>
            </a:r>
            <a:endParaRPr lang="ru-RU" sz="48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179512" y="67235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10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64502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Парки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5778" name="Picture 2" descr="http://www.fototerra.ru/image.html?id=181020&amp;size=mediu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87158" y="1844824"/>
            <a:ext cx="5851525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3356992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Самая старая из ныне существующих церковь в Липецке…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323528" y="1268760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64502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Древне-Успенская церковь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0898" name="Picture 2" descr="http://www.etoya.ru/files/images/pub/part_1/20820/src/cerk_b.jpg?580_35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2708920"/>
            <a:ext cx="6001810" cy="362178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09120"/>
            <a:ext cx="2310748" cy="2088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Сектор</a:t>
            </a:r>
            <a:r>
              <a:rPr lang="en-US" sz="54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 1</a:t>
            </a:r>
            <a:endParaRPr lang="ru-RU" sz="54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54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География родного края</a:t>
            </a:r>
          </a:p>
        </p:txBody>
      </p:sp>
      <p:sp>
        <p:nvSpPr>
          <p:cNvPr id="6" name="Пятно 1 5">
            <a:hlinkClick r:id="rId4" action="ppaction://hlinksldjump" highlightClick="1"/>
          </p:cNvPr>
          <p:cNvSpPr/>
          <p:nvPr/>
        </p:nvSpPr>
        <p:spPr>
          <a:xfrm>
            <a:off x="179512" y="1988840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10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Пятно 1 6">
            <a:hlinkClick r:id="rId5" action="ppaction://hlinksldjump"/>
          </p:cNvPr>
          <p:cNvSpPr/>
          <p:nvPr/>
        </p:nvSpPr>
        <p:spPr>
          <a:xfrm>
            <a:off x="1907704" y="1939825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Пятно 1 7">
            <a:hlinkClick r:id="rId6" action="ppaction://hlinksldjump"/>
          </p:cNvPr>
          <p:cNvSpPr/>
          <p:nvPr/>
        </p:nvSpPr>
        <p:spPr>
          <a:xfrm>
            <a:off x="3707904" y="1931151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30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ятно 1 8">
            <a:hlinkClick r:id="rId7" action="ppaction://hlinksldjump"/>
          </p:cNvPr>
          <p:cNvSpPr/>
          <p:nvPr/>
        </p:nvSpPr>
        <p:spPr>
          <a:xfrm>
            <a:off x="5436096" y="1917704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40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Пятно 1 9">
            <a:hlinkClick r:id="rId8" action="ppaction://hlinksldjump"/>
          </p:cNvPr>
          <p:cNvSpPr/>
          <p:nvPr/>
        </p:nvSpPr>
        <p:spPr>
          <a:xfrm>
            <a:off x="7164288" y="1984939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50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7654" name="Picture 6" descr="http://proxy11.media.online.ua/uol/r3-49c32ca703/4e655d4f9a3a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331898">
            <a:off x="2411760" y="4365104"/>
            <a:ext cx="3388611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933056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Село, в котором располагалось имение Нечаевых и находился первый музей истории Куликовской битвы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323528" y="1196752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30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81922" name="Picture 2" descr="http://www.travellers.ru/img/imbase/commons/thumb/8/81/nechaev-palace-and-shukhov-tower-in-polibino.jpg/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3933056"/>
            <a:ext cx="5238750" cy="257175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645024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Полибино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4994" name="Picture 2" descr="http://www.vs-travel.ru/marsh/pic/poli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808" y="1772816"/>
            <a:ext cx="6101356" cy="40721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573016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Усадьба адмиралов Сенявиных находилась в селе…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>
            <a:hlinkClick r:id="rId4" action="ppaction://hlinksldjump"/>
          </p:cNvPr>
          <p:cNvSpPr/>
          <p:nvPr/>
        </p:nvSpPr>
        <p:spPr>
          <a:xfrm>
            <a:off x="179512" y="836712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40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86018" name="Picture 2" descr="http://www.militarists.ru/wp-content/uploads/senjavi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2492896"/>
            <a:ext cx="3287663" cy="406766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645024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Конь-Колодезь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9090" name="Picture 2" descr="http://www.lipland.ru/wp-content/gallery/kon-kolodez-cerkov/img_05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808" y="1916832"/>
            <a:ext cx="6142961" cy="408927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0506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Создателем церкви Знамения в селе </a:t>
            </a:r>
            <a:r>
              <a:rPr lang="ru-RU" sz="44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Вешаловка</a:t>
            </a:r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 Липецкого района был знаменитый зодчий… 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0" y="1196752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50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92162" name="Picture 2" descr="http://www.bonnevision.ru/upload/bonnevisionru/information_system_148/9/5/5/item_9552/travel_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3236837"/>
            <a:ext cx="5099323" cy="340205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645024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В. И. Баженов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91138" name="Picture 2" descr="http://moscowia.su/images/raznoe/bazhenov/bazheno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1340768"/>
            <a:ext cx="4064496" cy="53225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869160"/>
            <a:ext cx="1800200" cy="16268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914400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Сектор 4</a:t>
            </a:r>
            <a:endParaRPr lang="ru-RU" sz="4800" b="1" cap="none" spc="0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Что ни рукомесло, то промысел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>
            <a:hlinkClick r:id="rId4" action="ppaction://hlinksldjump"/>
          </p:cNvPr>
          <p:cNvSpPr/>
          <p:nvPr/>
        </p:nvSpPr>
        <p:spPr>
          <a:xfrm>
            <a:off x="179512" y="1988840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10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Пятно 1 5">
            <a:hlinkClick r:id="rId5" action="ppaction://hlinksldjump"/>
          </p:cNvPr>
          <p:cNvSpPr/>
          <p:nvPr/>
        </p:nvSpPr>
        <p:spPr>
          <a:xfrm>
            <a:off x="1907704" y="1939825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Пятно 1 6">
            <a:hlinkClick r:id="rId6" action="ppaction://hlinksldjump"/>
          </p:cNvPr>
          <p:cNvSpPr/>
          <p:nvPr/>
        </p:nvSpPr>
        <p:spPr>
          <a:xfrm>
            <a:off x="3707904" y="1931151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30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Пятно 1 7">
            <a:hlinkClick r:id="rId7" action="ppaction://hlinksldjump"/>
          </p:cNvPr>
          <p:cNvSpPr/>
          <p:nvPr/>
        </p:nvSpPr>
        <p:spPr>
          <a:xfrm>
            <a:off x="5436096" y="1917704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40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ятно 1 8">
            <a:hlinkClick r:id="rId8" action="ppaction://hlinksldjump"/>
          </p:cNvPr>
          <p:cNvSpPr/>
          <p:nvPr/>
        </p:nvSpPr>
        <p:spPr>
          <a:xfrm>
            <a:off x="7164288" y="1984939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50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94210" name="Picture 2" descr="http://photos.lifeisphoto.ru/5/0/5327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98313" y="4202868"/>
            <a:ext cx="322595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4212" name="Picture 4" descr="http://www.ulyanovskcity.ru/images/news/093329_061711_34_remeslo12-6-big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868144" y="4315217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0506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Материал, из которого плели корзины в селе Хворостянка </a:t>
            </a:r>
            <a:r>
              <a:rPr lang="ru-RU" sz="44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Добринского</a:t>
            </a:r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 района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0" y="764704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10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76132" name="Picture 4" descr="http://www.lipetskinfo.ru/photo/theme/042/71/mai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3429000"/>
            <a:ext cx="3150096" cy="31500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645024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хворост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75106" name="Picture 2" descr="http://komanda48.ru/up/image/dobrir/gerb3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2204864"/>
            <a:ext cx="3312368" cy="423112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0506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Деревянные палочки, необходимые для изготовления </a:t>
            </a:r>
            <a:r>
              <a:rPr lang="ru-RU" sz="44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елецкого</a:t>
            </a:r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 кружева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>
            <a:hlinkClick r:id="rId4" action="ppaction://hlinksldjump"/>
          </p:cNvPr>
          <p:cNvSpPr/>
          <p:nvPr/>
        </p:nvSpPr>
        <p:spPr>
          <a:xfrm>
            <a:off x="179512" y="188640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73058" name="Picture 2" descr="http://vsia-vsiachina.ucoz.ru/odejda/krugebo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082367">
            <a:off x="5168653" y="3010103"/>
            <a:ext cx="3312368" cy="340457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548680"/>
            <a:ext cx="8064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В каком году образована Липецкая область?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121023" y="215534"/>
            <a:ext cx="1728192" cy="1800200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10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645024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коклюшки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72034" name="Picture 2" descr="http://lace.lacefairy.com/Lace/International/spainpillow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1988840"/>
            <a:ext cx="5178152" cy="388361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0506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Ремесло, прославившее село </a:t>
            </a:r>
            <a:r>
              <a:rPr lang="ru-RU" sz="44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Уткино</a:t>
            </a:r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 Задонского района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ятно 1 5">
            <a:hlinkClick r:id="rId4" action="ppaction://hlinksldjump"/>
          </p:cNvPr>
          <p:cNvSpPr/>
          <p:nvPr/>
        </p:nvSpPr>
        <p:spPr>
          <a:xfrm>
            <a:off x="0" y="908720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30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69986" name="Picture 2" descr="http://pivoooo.narod.ru/0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2636912"/>
            <a:ext cx="5282952" cy="35219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645024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изготовление кирпичей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68962" name="Picture 2" descr="http://img.tourbina.ru/photos.3/2/9/298454/big.photo/Starye-kirpitchnye-dom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40621" y="2348880"/>
            <a:ext cx="5351859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0506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Современное название села, родины Романовской игрушки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>
            <a:hlinkClick r:id="rId4" action="ppaction://hlinksldjump"/>
          </p:cNvPr>
          <p:cNvSpPr/>
          <p:nvPr/>
        </p:nvSpPr>
        <p:spPr>
          <a:xfrm>
            <a:off x="179512" y="620688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40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66914" name="Picture 2" descr="http://www.terravrn.ru/content/roman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77089" y="2780928"/>
            <a:ext cx="5058130" cy="335967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645024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Ленино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65890" name="Picture 2" descr="http://ludmilatelkova.files.wordpress.com/2012/02/d186d0b5d180d0bad0bed0b2d18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68141" y="1700808"/>
            <a:ext cx="5795070" cy="434416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0506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Династия, занимающаяся изготовлением </a:t>
            </a:r>
            <a:r>
              <a:rPr lang="ru-RU" sz="44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добровской</a:t>
            </a:r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 игрушки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ятно 1 5">
            <a:hlinkClick r:id="rId4" action="ppaction://hlinksldjump"/>
          </p:cNvPr>
          <p:cNvSpPr/>
          <p:nvPr/>
        </p:nvSpPr>
        <p:spPr>
          <a:xfrm>
            <a:off x="251520" y="1412776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50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63842" name="Picture 2" descr="http://www.bellobells.ru/images/stories/photoreport/toy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920" y="2852936"/>
            <a:ext cx="4778896" cy="351797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645024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Пустоваловы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62818" name="Picture 2" descr="http://galo.admlr.lipetsk.ru/Pages/kalendar2008/Ub_dati/Pustovalo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3068960"/>
            <a:ext cx="2114550" cy="337185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2820" name="Picture 4" descr="http://galo.admlr.lipetsk.ru/Pages/kalendar2008/Ub_dati/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375070">
            <a:off x="2849797" y="1802267"/>
            <a:ext cx="3257178" cy="469510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869160"/>
            <a:ext cx="1800200" cy="16268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914400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Сектор 5</a:t>
            </a:r>
            <a:endParaRPr lang="ru-RU" sz="4800" b="1" cap="none" spc="0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Знаменитости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>
            <a:hlinkClick r:id="rId4" action="ppaction://hlinksldjump"/>
          </p:cNvPr>
          <p:cNvSpPr/>
          <p:nvPr/>
        </p:nvSpPr>
        <p:spPr>
          <a:xfrm>
            <a:off x="179512" y="1988840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10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Пятно 1 5">
            <a:hlinkClick r:id="rId5" action="ppaction://hlinksldjump"/>
          </p:cNvPr>
          <p:cNvSpPr/>
          <p:nvPr/>
        </p:nvSpPr>
        <p:spPr>
          <a:xfrm>
            <a:off x="1907704" y="1939825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Пятно 1 6">
            <a:hlinkClick r:id="rId6" action="ppaction://hlinksldjump"/>
          </p:cNvPr>
          <p:cNvSpPr/>
          <p:nvPr/>
        </p:nvSpPr>
        <p:spPr>
          <a:xfrm>
            <a:off x="3707904" y="1931151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30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Пятно 1 7">
            <a:hlinkClick r:id="rId7" action="ppaction://hlinksldjump"/>
          </p:cNvPr>
          <p:cNvSpPr/>
          <p:nvPr/>
        </p:nvSpPr>
        <p:spPr>
          <a:xfrm>
            <a:off x="5436096" y="1917704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40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ятно 1 8">
            <a:hlinkClick r:id="rId8" action="ppaction://hlinksldjump"/>
          </p:cNvPr>
          <p:cNvSpPr/>
          <p:nvPr/>
        </p:nvSpPr>
        <p:spPr>
          <a:xfrm>
            <a:off x="7164288" y="1984939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50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0506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Великий путешественник, исследователь Центральной Азии, уроженец села </a:t>
            </a:r>
            <a:r>
              <a:rPr lang="ru-RU" sz="44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Урусово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>
            <a:hlinkClick r:id="rId4" action="ppaction://hlinksldjump"/>
          </p:cNvPr>
          <p:cNvSpPr/>
          <p:nvPr/>
        </p:nvSpPr>
        <p:spPr>
          <a:xfrm>
            <a:off x="179512" y="1556792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10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59746" name="Picture 2" descr="http://admin.moyaokruga.ru/img/image_detail_new2/602b655f-39fa-404d-89dc-5ac4f7cf8b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936" y="3068960"/>
            <a:ext cx="4751742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645024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П. П. Семенов </a:t>
            </a:r>
          </a:p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Тян-Шанский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58722" name="Picture 2" descr="http://lrnews.ru/photo/theme/026/981/main_bi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912" y="2780928"/>
            <a:ext cx="4675237" cy="333945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140968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476672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Липецкая область</a:t>
            </a:r>
          </a:p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образована в 1954 г.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3554" name="Picture 2" descr="http://www.woland.info/2008-europe/02/pics_01/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2367122"/>
            <a:ext cx="5194390" cy="3893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0506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Липчанин</a:t>
            </a:r>
            <a:r>
              <a:rPr lang="ru-RU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, полярный летчик, Герой Советскою Союза, принявший участие в экспедиции по спасению экипажа  парохода «Челюскин»</a:t>
            </a:r>
            <a:endParaRPr lang="ru-RU" sz="36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ятно 1 5">
            <a:hlinkClick r:id="rId4" action="ppaction://hlinksldjump"/>
          </p:cNvPr>
          <p:cNvSpPr/>
          <p:nvPr/>
        </p:nvSpPr>
        <p:spPr>
          <a:xfrm>
            <a:off x="323528" y="1700808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56674" name="Picture 2" descr="http://archplace.ru/wp-content/uploads/2011/03/cheluskin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09405" y="3284984"/>
            <a:ext cx="5337621" cy="327647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645024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М. В. Водопьянов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55652" name="Picture 4" descr="http://www.fastmarksman.ru/1_pyt/images/img1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2060848"/>
            <a:ext cx="3317354" cy="4179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0506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Командир первой батареи «катюш»</a:t>
            </a:r>
            <a:endParaRPr lang="ru-RU" sz="48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>
            <a:hlinkClick r:id="rId4" action="ppaction://hlinksldjump"/>
          </p:cNvPr>
          <p:cNvSpPr/>
          <p:nvPr/>
        </p:nvSpPr>
        <p:spPr>
          <a:xfrm>
            <a:off x="467544" y="332656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30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53602" name="Picture 2" descr="http://www.mycity-military.com/imgs/79824_83438377_8295-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63776" y="2780928"/>
            <a:ext cx="545740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645024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И. А. Флеров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52580" name="Picture 4" descr="&amp;Fcy;&amp;acy;&amp;jcy;&amp;lcy;:&amp;Fcy;&amp;lcy;&amp;iocy;&amp;rcy;&amp;ocy;&amp;vcy; &amp;Icy;&amp;vcy;&amp;acy;&amp;ncy; &amp;Acy;&amp;ncy;&amp;dcy;&amp;rcy;&amp;iecy;&amp;iecy;&amp;vcy;&amp;icy;&amp;chcy;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1628800"/>
            <a:ext cx="3419450" cy="494814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0506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Известный садовод, ученый, родился в Липецке. Память о нем увековечена в названии городского парка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ятно 1 5">
            <a:hlinkClick r:id="rId4" action="ppaction://hlinksldjump"/>
          </p:cNvPr>
          <p:cNvSpPr/>
          <p:nvPr/>
        </p:nvSpPr>
        <p:spPr>
          <a:xfrm>
            <a:off x="179512" y="980728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40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50530" name="Picture 2" descr="http://oblast48.ru/wp-content/gallery/lipeck-byxanov-sad/lipetsk_byhanov_sad_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3356992"/>
            <a:ext cx="4536504" cy="303052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645024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Е. В. </a:t>
            </a:r>
            <a:r>
              <a:rPr lang="ru-RU" sz="54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Быханов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9506" name="Picture 2" descr="File:E.Byhanov19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1444815"/>
            <a:ext cx="3892302" cy="513543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0506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Чье имя носит фестиваль народного творчества, проводимый на Липецкой земле с 1991 года?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>
            <a:hlinkClick r:id="rId4" action="ppaction://hlinksldjump"/>
          </p:cNvPr>
          <p:cNvSpPr/>
          <p:nvPr/>
        </p:nvSpPr>
        <p:spPr>
          <a:xfrm>
            <a:off x="0" y="620688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50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47458" name="Picture 2" descr="http://gorod48.mygorod48.ru/upload/iblock/756/756ca0fc7de8ec562dc53a4c2f32851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3140968"/>
            <a:ext cx="5429250" cy="340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645024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А. П. </a:t>
            </a:r>
            <a:r>
              <a:rPr lang="ru-RU" sz="54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Мистюков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6434" name="Picture 2" descr="&amp;Acy;&amp;ncy;&amp;dcy;&amp;rcy;&amp;iecy;&amp;jcy; &amp;Pcy;&amp;iecy;&amp;tcy;&amp;rcy;&amp;ocy;&amp;vcy;&amp;icy;&amp;chcy; &amp;Mcy;&amp;icy;&amp;scy;&amp;tcy;&amp;yucy;&amp;kcy;&amp;ocy;&amp;vcy; &amp;bcy;&amp;icy;&amp;ocy;&amp;gcy;&amp;rcy;&amp;acy;&amp;fcy;&amp;icy;&amp;yacy;, &amp;fcy;&amp;ocy;&amp;tcy;&amp;ocy;, &amp;icy;&amp;scy;&amp;tcy;&amp;ocy;&amp;rcy;&amp;icy;&amp;icy; - 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1700808"/>
            <a:ext cx="3056359" cy="4449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869160"/>
            <a:ext cx="1800200" cy="16268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914400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Сектор 6</a:t>
            </a:r>
            <a:endParaRPr lang="ru-RU" sz="4800" b="1" cap="none" spc="0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Литературная палитра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>
            <a:hlinkClick r:id="rId4" action="ppaction://hlinksldjump"/>
          </p:cNvPr>
          <p:cNvSpPr/>
          <p:nvPr/>
        </p:nvSpPr>
        <p:spPr>
          <a:xfrm>
            <a:off x="179512" y="1988840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10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Пятно 1 5">
            <a:hlinkClick r:id="rId5" action="ppaction://hlinksldjump"/>
          </p:cNvPr>
          <p:cNvSpPr/>
          <p:nvPr/>
        </p:nvSpPr>
        <p:spPr>
          <a:xfrm>
            <a:off x="1907704" y="1939825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Пятно 1 6">
            <a:hlinkClick r:id="rId6" action="ppaction://hlinksldjump"/>
          </p:cNvPr>
          <p:cNvSpPr/>
          <p:nvPr/>
        </p:nvSpPr>
        <p:spPr>
          <a:xfrm>
            <a:off x="3707904" y="1931151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30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Пятно 1 7">
            <a:hlinkClick r:id="rId7" action="ppaction://hlinksldjump"/>
          </p:cNvPr>
          <p:cNvSpPr/>
          <p:nvPr/>
        </p:nvSpPr>
        <p:spPr>
          <a:xfrm>
            <a:off x="5436096" y="1917704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40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ятно 1 8">
            <a:hlinkClick r:id="rId8" action="ppaction://hlinksldjump"/>
          </p:cNvPr>
          <p:cNvSpPr/>
          <p:nvPr/>
        </p:nvSpPr>
        <p:spPr>
          <a:xfrm>
            <a:off x="7164288" y="1984939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50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0506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Автор произведения «Кладовая солнца», родился в селе </a:t>
            </a:r>
            <a:r>
              <a:rPr lang="ru-RU" sz="44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Хрущево</a:t>
            </a:r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 Елецкого уезда?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ятно 1 5">
            <a:hlinkClick r:id="rId4" action="ppaction://hlinksldjump"/>
          </p:cNvPr>
          <p:cNvSpPr/>
          <p:nvPr/>
        </p:nvSpPr>
        <p:spPr>
          <a:xfrm>
            <a:off x="0" y="332656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10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29026" name="Picture 2" descr="http://img-fotki.yandex.ru/get/6432/20377162.a8/0_9e496_817b238c_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3140968"/>
            <a:ext cx="5076056" cy="351419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73016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260648"/>
            <a:ext cx="80648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На современно гербе Липецкой области есть изображение…</a:t>
            </a:r>
            <a:endParaRPr lang="ru-RU" sz="48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179512" y="121023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645024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М. М. Пришвин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28004" name="Picture 4" descr="http://img-fotki.yandex.ru/get/4127/20377162.a8/0_9e4a5_b163431f_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9952" y="1484784"/>
            <a:ext cx="3997821" cy="515708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21088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Поэт и писатель, получивший в 1933 году Нобелевскую премию по литературе. Провел детство и юность в Ельце</a:t>
            </a:r>
            <a:endParaRPr lang="ru-RU" sz="40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>
            <a:hlinkClick r:id="rId4" action="ppaction://hlinksldjump"/>
          </p:cNvPr>
          <p:cNvSpPr/>
          <p:nvPr/>
        </p:nvSpPr>
        <p:spPr>
          <a:xfrm>
            <a:off x="98830" y="332656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25954" name="Picture 2" descr="http://www.buninmuseum.narod.ru/data/halls/elkray/mb_0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3861048"/>
            <a:ext cx="3336559" cy="250119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5956" name="Picture 4" descr="http://www.buninmuseum.narod.ru/images/m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95736" y="3140968"/>
            <a:ext cx="326436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3" y="3645024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И. А. Бунин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24930" name="Picture 2" descr="http://buninefr.ucoz.ru/BuninEfrem/1-ivan_bunin_v_1906_godu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1268760"/>
            <a:ext cx="3971925" cy="531495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0506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Прародина </a:t>
            </a:r>
          </a:p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А. С. Пушкина</a:t>
            </a:r>
          </a:p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 в Липецком крае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ятно 1 5">
            <a:hlinkClick r:id="rId4" action="ppaction://hlinksldjump"/>
          </p:cNvPr>
          <p:cNvSpPr/>
          <p:nvPr/>
        </p:nvSpPr>
        <p:spPr>
          <a:xfrm>
            <a:off x="251520" y="188640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30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3314" name="Picture 2" descr="http://stat18.privet.ru/lr/0a16ee7adcbaff6ab9b6e220fcf75d6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2564904"/>
            <a:ext cx="3333750" cy="401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645024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Кореневщино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2290" name="Picture 2" descr="http://izmalkovo-library.ru/wp-content/uploads/2012/02/%D0%9A%D0%BE%D1%80%D0%B5%D0%BD%D0%B5%D0%B2%D1%89%D0%B8%D0%BD2012%D0%B3.-0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864" y="2132856"/>
            <a:ext cx="5506897" cy="412814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0506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В селе </a:t>
            </a:r>
            <a:r>
              <a:rPr lang="ru-RU" sz="44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Кропотово</a:t>
            </a:r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4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Становлянского</a:t>
            </a:r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 района находилось имение отца великого русского поэта…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>
            <a:hlinkClick r:id="rId4" action="ppaction://hlinksldjump"/>
          </p:cNvPr>
          <p:cNvSpPr/>
          <p:nvPr/>
        </p:nvSpPr>
        <p:spPr>
          <a:xfrm>
            <a:off x="135270" y="175193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40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9218" name="Picture 2" descr="http://vivatfomenko.narod.ru/lib/lermontov_16.jpg"/>
          <p:cNvPicPr>
            <a:picLocks noChangeAspect="1" noChangeArrowheads="1"/>
          </p:cNvPicPr>
          <p:nvPr/>
        </p:nvPicPr>
        <p:blipFill>
          <a:blip r:embed="rId5" cstate="email"/>
          <a:srcRect b="10918"/>
          <a:stretch>
            <a:fillRect/>
          </a:stretch>
        </p:blipFill>
        <p:spPr bwMode="auto">
          <a:xfrm>
            <a:off x="3321755" y="3501008"/>
            <a:ext cx="5580697" cy="312202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645024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М. Ю. Лермонтова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194" name="Picture 2" descr="http://www.ziarulmetropolis.ro/wp-content/uploads/2012/10/mikhail-lermonto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864" y="2276872"/>
            <a:ext cx="4962128" cy="372159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05064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6680" y="260648"/>
            <a:ext cx="806489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Поэт-фронтовик, уроженец села Чернава </a:t>
            </a:r>
            <a:r>
              <a:rPr lang="ru-RU" sz="44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Измалковского</a:t>
            </a:r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 района</a:t>
            </a:r>
            <a:endParaRPr lang="ru-RU" sz="4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ятно 1 5">
            <a:hlinkClick r:id="rId4" action="ppaction://hlinksldjump"/>
          </p:cNvPr>
          <p:cNvSpPr/>
          <p:nvPr/>
        </p:nvSpPr>
        <p:spPr>
          <a:xfrm>
            <a:off x="0" y="548680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50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122" name="Picture 2" descr="http://pobeda65.su/wp-content/uploads/2010/04/chernav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3140968"/>
            <a:ext cx="4858126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645024"/>
            <a:ext cx="254979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П. Н. Шубин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098" name="Picture 2" descr="http://globallib.ru/pic/shubin_pavel_nikolaevich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556792"/>
            <a:ext cx="3603476" cy="509925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052737"/>
            <a:ext cx="4541815" cy="41044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205830"/>
            <a:ext cx="8336256" cy="64807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1100078"/>
                <a:gd name="adj2" fmla="val 74058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ознавательная викторина</a:t>
            </a:r>
          </a:p>
          <a:p>
            <a:pPr algn="ctr"/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«Я горжусь тобой Липецкий край»</a:t>
            </a:r>
            <a:endParaRPr lang="ru-RU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amsv.narod.ru/Klb/City/Lipetsk/Jpg/lipma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73016"/>
            <a:ext cx="278883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06489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На современно гербе Липецкой области есть изображение липы и 5 холмов</a:t>
            </a:r>
            <a:endParaRPr lang="ru-RU" sz="48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9664" y="2985375"/>
            <a:ext cx="3024336" cy="387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9104" y="260648"/>
            <a:ext cx="806489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Сколько административных районов входит в состав Липецкой области?</a:t>
            </a:r>
            <a:endParaRPr lang="ru-RU" sz="48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179512" y="53788"/>
            <a:ext cx="1728192" cy="230425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30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9104" y="260648"/>
            <a:ext cx="80648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18 административных районов входит в состав Липецкой области:</a:t>
            </a:r>
            <a:endParaRPr lang="ru-RU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7412" name="Picture 4" descr="http://lipfish.ucoz.ru/images/map/lipmap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087747"/>
            <a:ext cx="6768752" cy="622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601</Words>
  <Application>Microsoft Office PowerPoint</Application>
  <PresentationFormat>Экран (4:3)</PresentationFormat>
  <Paragraphs>179</Paragraphs>
  <Slides>69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66</cp:revision>
  <dcterms:created xsi:type="dcterms:W3CDTF">2013-03-05T12:20:35Z</dcterms:created>
  <dcterms:modified xsi:type="dcterms:W3CDTF">2014-05-27T10:26:26Z</dcterms:modified>
</cp:coreProperties>
</file>