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3786190"/>
            <a:ext cx="5143536" cy="2428892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Подготовила : </a:t>
            </a:r>
          </a:p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учитель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кубановедения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Голубова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И.А. </a:t>
            </a:r>
          </a:p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МБОУ ООШ № 19 станицы </a:t>
            </a:r>
          </a:p>
          <a:p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</a:rPr>
              <a:t>Александроневской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119438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Казачьи формирования </a:t>
            </a:r>
            <a:br>
              <a:rPr lang="ru-RU" sz="5400" b="1" dirty="0" smtClean="0"/>
            </a:br>
            <a:r>
              <a:rPr lang="ru-RU" sz="5400" b="1" dirty="0" smtClean="0"/>
              <a:t>в составе русской армии</a:t>
            </a:r>
            <a:endParaRPr lang="ru-RU" sz="54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84307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err="1" smtClean="0">
                <a:solidFill>
                  <a:srgbClr val="FF0000"/>
                </a:solidFill>
              </a:rPr>
              <a:t>Русско</a:t>
            </a:r>
            <a:r>
              <a:rPr lang="ru-RU" sz="4800" dirty="0" smtClean="0">
                <a:solidFill>
                  <a:srgbClr val="FF0000"/>
                </a:solidFill>
              </a:rPr>
              <a:t> – турецкая война 1877 – 1878 гг.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Дунайское (Балканское )</a:t>
            </a:r>
          </a:p>
          <a:p>
            <a:pPr>
              <a:buNone/>
            </a:pPr>
            <a:r>
              <a:rPr lang="ru-RU" sz="4000" dirty="0" smtClean="0"/>
              <a:t>направление </a:t>
            </a:r>
            <a:endParaRPr lang="ru-RU" sz="40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Кавказское направление </a:t>
            </a:r>
            <a:endParaRPr lang="ru-RU" sz="4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928794" y="235743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357950" y="242886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34400" cy="758952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Балканский театр. Оборона </a:t>
            </a:r>
            <a:r>
              <a:rPr lang="ru-RU" sz="3600" dirty="0" err="1" smtClean="0">
                <a:solidFill>
                  <a:srgbClr val="FF0000"/>
                </a:solidFill>
              </a:rPr>
              <a:t>Шипки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Участие 7 – го пластунского батальона.</a:t>
            </a:r>
          </a:p>
          <a:p>
            <a:pPr>
              <a:buNone/>
            </a:pPr>
            <a:r>
              <a:rPr lang="ru-RU" dirty="0" smtClean="0"/>
              <a:t>ИТОГ: </a:t>
            </a:r>
            <a:r>
              <a:rPr lang="ru-RU" b="1" dirty="0" smtClean="0"/>
              <a:t>пластуны награждены Георгиевскими крестами </a:t>
            </a:r>
            <a:r>
              <a:rPr lang="en-US" b="1" dirty="0" smtClean="0"/>
              <a:t>IV </a:t>
            </a:r>
            <a:r>
              <a:rPr lang="ru-RU" b="1" dirty="0" smtClean="0"/>
              <a:t> степени,</a:t>
            </a:r>
            <a:r>
              <a:rPr lang="ru-RU" dirty="0" smtClean="0"/>
              <a:t> </a:t>
            </a:r>
            <a:r>
              <a:rPr lang="ru-RU" b="1" dirty="0" smtClean="0"/>
              <a:t>были вручены Георгиевские серебряные сигнальные рожки с надписью «За оборону ШИПКИ в 18н77году». 72 кубанских </a:t>
            </a:r>
            <a:r>
              <a:rPr lang="ru-RU" b="1" dirty="0" smtClean="0">
                <a:solidFill>
                  <a:srgbClr val="0070C0"/>
                </a:solidFill>
              </a:rPr>
              <a:t>пластуна</a:t>
            </a:r>
            <a:r>
              <a:rPr lang="ru-RU" b="1" dirty="0" smtClean="0"/>
              <a:t> за участие в боевых действиях на Балканах были награждены Георгиевскими  и железными румынскими крестами, многие получили серебряные медали в память о войне</a:t>
            </a: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Пластуны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142984"/>
            <a:ext cx="8503920" cy="57150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(от слова "пласт", т. е. лежащие пластом), личный состав пеших команд и частей Черноморского, а позже </a:t>
            </a:r>
            <a:r>
              <a:rPr lang="ru-RU" b="1" dirty="0" smtClean="0"/>
              <a:t>Кубанского казачьих войск </a:t>
            </a:r>
            <a:r>
              <a:rPr lang="ru-RU" dirty="0" smtClean="0"/>
              <a:t>в 19 и начале 20 вв. Первоначально П. назывались казаки-разведчики, которые специализировались на несении сторожевой службы в камышах и плавнях Кубани и ведении разведывательных действий. Первые штатные команды П. созданы в Черноморском казачьем войске в 1842. П. отличились в Севастопольской обороне 1854—55. В 1870 пешие батальоны Кубанского казачьего войска получили наименование пластунских и участвовали в русско-турецкой войне 1877—78, русско-японской войне 1904—05 и 1-й мировой войне 1914—18.</a:t>
            </a: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46703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Участие </a:t>
            </a:r>
            <a:r>
              <a:rPr lang="ru-RU" sz="4000" b="1" dirty="0" smtClean="0"/>
              <a:t>2 - го </a:t>
            </a:r>
            <a:r>
              <a:rPr lang="ru-RU" sz="4000" dirty="0" smtClean="0"/>
              <a:t>Кубанского казачьего КОННОГО полка.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Командовал сын Я.Г. Кухаренко  - Степан Яковлевич Кухаренко.</a:t>
            </a:r>
            <a:endParaRPr lang="ru-RU" sz="4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Балканский театр. Штурм Плевны. София.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Кавказский фронт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b="1" dirty="0" smtClean="0">
                <a:solidFill>
                  <a:schemeClr val="accent6">
                    <a:lumMod val="75000"/>
                  </a:schemeClr>
                </a:solidFill>
              </a:rPr>
              <a:t>Действовали   6  полков: </a:t>
            </a:r>
          </a:p>
          <a:p>
            <a:pPr marL="514350" indent="-514350">
              <a:buAutoNum type="arabicPeriod"/>
            </a:pPr>
            <a:r>
              <a:rPr lang="ru-RU" sz="3600" b="1" dirty="0" err="1" smtClean="0"/>
              <a:t>Ейский</a:t>
            </a:r>
            <a:r>
              <a:rPr lang="ru-RU" sz="3600" b="1" dirty="0" smtClean="0"/>
              <a:t>,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Кавказский,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1 – </a:t>
            </a:r>
            <a:r>
              <a:rPr lang="ru-RU" sz="3600" b="1" dirty="0" err="1" smtClean="0"/>
              <a:t>й</a:t>
            </a:r>
            <a:r>
              <a:rPr lang="ru-RU" sz="3600" b="1" dirty="0" smtClean="0"/>
              <a:t> Кубанский,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Полтавский,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Уманский,</a:t>
            </a:r>
          </a:p>
          <a:p>
            <a:pPr marL="514350" indent="-514350">
              <a:buAutoNum type="arabicPeriod"/>
            </a:pPr>
            <a:r>
              <a:rPr lang="ru-RU" sz="3600" b="1" dirty="0" smtClean="0"/>
              <a:t>2 – </a:t>
            </a:r>
            <a:r>
              <a:rPr lang="ru-RU" sz="3600" b="1" dirty="0" err="1" smtClean="0"/>
              <a:t>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Хопёрский</a:t>
            </a:r>
            <a:r>
              <a:rPr lang="ru-RU" sz="3600" b="1" dirty="0" smtClean="0"/>
              <a:t>,  </a:t>
            </a:r>
          </a:p>
          <a:p>
            <a:pPr marL="514350" indent="-514350">
              <a:buNone/>
            </a:pPr>
            <a:r>
              <a:rPr lang="ru-RU" sz="3600" b="1" dirty="0" smtClean="0"/>
              <a:t>+  Сотня 7 – го </a:t>
            </a:r>
            <a:r>
              <a:rPr lang="ru-RU" sz="3600" b="1" dirty="0" err="1" smtClean="0"/>
              <a:t>пластуновского</a:t>
            </a:r>
            <a:r>
              <a:rPr lang="ru-RU" sz="3600" b="1" dirty="0" smtClean="0"/>
              <a:t> батальона и 2 конные батареи.</a:t>
            </a:r>
            <a:endParaRPr lang="ru-RU" sz="36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Итоги штурма крепости КАРС: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50392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Казаки </a:t>
            </a:r>
            <a:r>
              <a:rPr lang="ru-RU" sz="4000" b="1" dirty="0" err="1" smtClean="0"/>
              <a:t>Ейского</a:t>
            </a:r>
            <a:r>
              <a:rPr lang="ru-RU" sz="4000" b="1" dirty="0" smtClean="0"/>
              <a:t> и 1 – го Кубанского полков награждены Георгиевскими штандартами с надписью  «За взятие  </a:t>
            </a:r>
            <a:r>
              <a:rPr lang="ru-RU" sz="4000" b="1" dirty="0" err="1" smtClean="0"/>
              <a:t>Карса</a:t>
            </a:r>
            <a:r>
              <a:rPr lang="ru-RU" sz="4000" b="1" dirty="0" smtClean="0"/>
              <a:t>. 6 ноября 1877 года».</a:t>
            </a:r>
          </a:p>
          <a:p>
            <a:pPr>
              <a:buNone/>
            </a:pPr>
            <a:r>
              <a:rPr lang="ru-RU" sz="4000" b="1" dirty="0" smtClean="0"/>
              <a:t> </a:t>
            </a:r>
            <a:endParaRPr lang="ru-RU" sz="40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Марухский</a:t>
            </a:r>
            <a:r>
              <a:rPr lang="ru-RU" sz="4000" b="1" dirty="0" smtClean="0">
                <a:solidFill>
                  <a:srgbClr val="FF0000"/>
                </a:solidFill>
              </a:rPr>
              <a:t> перевал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Командир: </a:t>
            </a:r>
            <a:r>
              <a:rPr lang="ru-RU" b="1" dirty="0" smtClean="0">
                <a:solidFill>
                  <a:srgbClr val="0070C0"/>
                </a:solidFill>
              </a:rPr>
              <a:t>Павел Денисович </a:t>
            </a:r>
            <a:r>
              <a:rPr lang="ru-RU" b="1" dirty="0" err="1" smtClean="0">
                <a:solidFill>
                  <a:srgbClr val="0070C0"/>
                </a:solidFill>
              </a:rPr>
              <a:t>Бабыч</a:t>
            </a:r>
            <a:r>
              <a:rPr lang="ru-RU" b="1" dirty="0" smtClean="0"/>
              <a:t>. Он награжден орденом Белого Орла.</a:t>
            </a:r>
          </a:p>
          <a:p>
            <a:pPr>
              <a:buNone/>
            </a:pPr>
            <a:r>
              <a:rPr lang="ru-RU" b="1" dirty="0" smtClean="0"/>
              <a:t> В походе участвовал – </a:t>
            </a:r>
            <a:r>
              <a:rPr lang="ru-RU" b="1" dirty="0" smtClean="0">
                <a:solidFill>
                  <a:srgbClr val="0070C0"/>
                </a:solidFill>
              </a:rPr>
              <a:t>Евгений Дмитриевич </a:t>
            </a:r>
            <a:r>
              <a:rPr lang="ru-RU" b="1" dirty="0" err="1" smtClean="0">
                <a:solidFill>
                  <a:srgbClr val="0070C0"/>
                </a:solidFill>
              </a:rPr>
              <a:t>Фелицые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/>
              <a:t>(адъютант </a:t>
            </a:r>
            <a:r>
              <a:rPr lang="ru-RU" b="1" dirty="0" err="1" smtClean="0"/>
              <a:t>Баталпашинского</a:t>
            </a:r>
            <a:r>
              <a:rPr lang="ru-RU" b="1" dirty="0" smtClean="0"/>
              <a:t> отдела). </a:t>
            </a:r>
            <a:endParaRPr lang="ru-RU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</TotalTime>
  <Words>309</Words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Казачьи формирования  в составе русской армии</vt:lpstr>
      <vt:lpstr>   Русско – турецкая война 1877 – 1878 гг.</vt:lpstr>
      <vt:lpstr>Балканский театр. Оборона Шипки. </vt:lpstr>
      <vt:lpstr>Пластуны</vt:lpstr>
      <vt:lpstr>Балканский театр. Штурм Плевны. София.. </vt:lpstr>
      <vt:lpstr>Кавказский фронт </vt:lpstr>
      <vt:lpstr>Итоги штурма крепости КАРС:</vt:lpstr>
      <vt:lpstr>Марухский перевал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Казачьи формирования  в составе русской армии</dc:title>
  <dc:creator>Director</dc:creator>
  <cp:lastModifiedBy>Director</cp:lastModifiedBy>
  <cp:revision>6</cp:revision>
  <dcterms:created xsi:type="dcterms:W3CDTF">2014-03-02T15:32:06Z</dcterms:created>
  <dcterms:modified xsi:type="dcterms:W3CDTF">2014-03-04T14:41:57Z</dcterms:modified>
</cp:coreProperties>
</file>