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70" r:id="rId7"/>
    <p:sldId id="273" r:id="rId8"/>
    <p:sldId id="260" r:id="rId9"/>
    <p:sldId id="261" r:id="rId10"/>
    <p:sldId id="263" r:id="rId11"/>
    <p:sldId id="265" r:id="rId12"/>
    <p:sldId id="268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1EB63-92CC-4FE3-A368-B4694A22D495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DBB01B8B-824E-48B1-9EC4-0B278E0BBA00}">
      <dgm:prSet phldrT="[Текст]"/>
      <dgm:spPr/>
      <dgm:t>
        <a:bodyPr/>
        <a:lstStyle/>
        <a:p>
          <a:r>
            <a:rPr lang="ru-RU" dirty="0" smtClean="0"/>
            <a:t>Чему учить?</a:t>
          </a:r>
          <a:endParaRPr lang="ru-RU" dirty="0"/>
        </a:p>
      </dgm:t>
    </dgm:pt>
    <dgm:pt modelId="{6991249A-3A17-4276-8EAB-A80EFDE62C04}" type="parTrans" cxnId="{1BB63281-52C9-41D6-8DFD-3A5CB8B8EDF9}">
      <dgm:prSet/>
      <dgm:spPr/>
      <dgm:t>
        <a:bodyPr/>
        <a:lstStyle/>
        <a:p>
          <a:endParaRPr lang="ru-RU"/>
        </a:p>
      </dgm:t>
    </dgm:pt>
    <dgm:pt modelId="{A6ACBE6C-24E1-4742-9AFB-F1EFD586934B}" type="sibTrans" cxnId="{1BB63281-52C9-41D6-8DFD-3A5CB8B8EDF9}">
      <dgm:prSet/>
      <dgm:spPr/>
      <dgm:t>
        <a:bodyPr/>
        <a:lstStyle/>
        <a:p>
          <a:endParaRPr lang="ru-RU"/>
        </a:p>
      </dgm:t>
    </dgm:pt>
    <dgm:pt modelId="{39EC175F-99A1-4D90-9839-A69B9C263919}">
      <dgm:prSet phldrT="[Текст]"/>
      <dgm:spPr/>
      <dgm:t>
        <a:bodyPr/>
        <a:lstStyle/>
        <a:p>
          <a:r>
            <a:rPr lang="ru-RU" dirty="0" smtClean="0"/>
            <a:t>Зачем учить?</a:t>
          </a:r>
          <a:endParaRPr lang="ru-RU" dirty="0"/>
        </a:p>
      </dgm:t>
    </dgm:pt>
    <dgm:pt modelId="{CADEE590-0E6A-4237-9B36-BE6E763FB9E6}" type="parTrans" cxnId="{2CC42CFB-78FA-41AD-9178-387A297CDF10}">
      <dgm:prSet/>
      <dgm:spPr/>
      <dgm:t>
        <a:bodyPr/>
        <a:lstStyle/>
        <a:p>
          <a:endParaRPr lang="ru-RU"/>
        </a:p>
      </dgm:t>
    </dgm:pt>
    <dgm:pt modelId="{226C4288-E3F6-48AE-811F-7C6C2650A26D}" type="sibTrans" cxnId="{2CC42CFB-78FA-41AD-9178-387A297CDF10}">
      <dgm:prSet/>
      <dgm:spPr/>
      <dgm:t>
        <a:bodyPr/>
        <a:lstStyle/>
        <a:p>
          <a:endParaRPr lang="ru-RU"/>
        </a:p>
      </dgm:t>
    </dgm:pt>
    <dgm:pt modelId="{E3CC3071-40BE-4B28-AD70-DC1576A91209}">
      <dgm:prSet phldrT="[Текст]"/>
      <dgm:spPr/>
      <dgm:t>
        <a:bodyPr/>
        <a:lstStyle/>
        <a:p>
          <a:r>
            <a:rPr lang="ru-RU" dirty="0" smtClean="0"/>
            <a:t>Как учить?</a:t>
          </a:r>
          <a:endParaRPr lang="ru-RU" dirty="0"/>
        </a:p>
      </dgm:t>
    </dgm:pt>
    <dgm:pt modelId="{A1156E36-912B-4C60-8EFE-1EDFEE18AC97}" type="parTrans" cxnId="{D03FF754-63DB-45E6-AC18-767DCED94946}">
      <dgm:prSet/>
      <dgm:spPr/>
      <dgm:t>
        <a:bodyPr/>
        <a:lstStyle/>
        <a:p>
          <a:endParaRPr lang="ru-RU"/>
        </a:p>
      </dgm:t>
    </dgm:pt>
    <dgm:pt modelId="{3A358CC6-BD7B-47E2-AE84-33C54DF8285D}" type="sibTrans" cxnId="{D03FF754-63DB-45E6-AC18-767DCED94946}">
      <dgm:prSet/>
      <dgm:spPr/>
      <dgm:t>
        <a:bodyPr/>
        <a:lstStyle/>
        <a:p>
          <a:endParaRPr lang="ru-RU"/>
        </a:p>
      </dgm:t>
    </dgm:pt>
    <dgm:pt modelId="{721D9D58-BA9E-455C-8BCE-EC1FF9E6C4FD}" type="pres">
      <dgm:prSet presAssocID="{2711EB63-92CC-4FE3-A368-B4694A22D495}" presName="compositeShape" presStyleCnt="0">
        <dgm:presLayoutVars>
          <dgm:chMax val="7"/>
          <dgm:dir/>
          <dgm:resizeHandles val="exact"/>
        </dgm:presLayoutVars>
      </dgm:prSet>
      <dgm:spPr/>
    </dgm:pt>
    <dgm:pt modelId="{DD9A0FA5-D1AD-44AC-9891-BE8C4E368661}" type="pres">
      <dgm:prSet presAssocID="{DBB01B8B-824E-48B1-9EC4-0B278E0BBA00}" presName="circ1" presStyleLbl="vennNode1" presStyleIdx="0" presStyleCnt="3"/>
      <dgm:spPr/>
      <dgm:t>
        <a:bodyPr/>
        <a:lstStyle/>
        <a:p>
          <a:endParaRPr lang="ru-RU"/>
        </a:p>
      </dgm:t>
    </dgm:pt>
    <dgm:pt modelId="{04FE41C4-72D3-4449-99EF-A5A3F6F51867}" type="pres">
      <dgm:prSet presAssocID="{DBB01B8B-824E-48B1-9EC4-0B278E0BBA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AC588-641F-4945-9F17-6FCBA4D6D466}" type="pres">
      <dgm:prSet presAssocID="{39EC175F-99A1-4D90-9839-A69B9C263919}" presName="circ2" presStyleLbl="vennNode1" presStyleIdx="1" presStyleCnt="3"/>
      <dgm:spPr/>
      <dgm:t>
        <a:bodyPr/>
        <a:lstStyle/>
        <a:p>
          <a:endParaRPr lang="ru-RU"/>
        </a:p>
      </dgm:t>
    </dgm:pt>
    <dgm:pt modelId="{165DCEBA-9CEB-4C8F-9507-FDC009905979}" type="pres">
      <dgm:prSet presAssocID="{39EC175F-99A1-4D90-9839-A69B9C2639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0B63-FED2-4AFC-A2B7-53BC521E5857}" type="pres">
      <dgm:prSet presAssocID="{E3CC3071-40BE-4B28-AD70-DC1576A91209}" presName="circ3" presStyleLbl="vennNode1" presStyleIdx="2" presStyleCnt="3"/>
      <dgm:spPr/>
      <dgm:t>
        <a:bodyPr/>
        <a:lstStyle/>
        <a:p>
          <a:endParaRPr lang="ru-RU"/>
        </a:p>
      </dgm:t>
    </dgm:pt>
    <dgm:pt modelId="{9C4A12C0-0E14-4B18-949E-1C21BE7FCCC8}" type="pres">
      <dgm:prSet presAssocID="{E3CC3071-40BE-4B28-AD70-DC1576A912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42CFB-78FA-41AD-9178-387A297CDF10}" srcId="{2711EB63-92CC-4FE3-A368-B4694A22D495}" destId="{39EC175F-99A1-4D90-9839-A69B9C263919}" srcOrd="1" destOrd="0" parTransId="{CADEE590-0E6A-4237-9B36-BE6E763FB9E6}" sibTransId="{226C4288-E3F6-48AE-811F-7C6C2650A26D}"/>
    <dgm:cxn modelId="{17E4C925-3E3C-4CA3-A35C-F6D99C031CDE}" type="presOf" srcId="{39EC175F-99A1-4D90-9839-A69B9C263919}" destId="{251AC588-641F-4945-9F17-6FCBA4D6D466}" srcOrd="0" destOrd="0" presId="urn:microsoft.com/office/officeart/2005/8/layout/venn1"/>
    <dgm:cxn modelId="{1BB63281-52C9-41D6-8DFD-3A5CB8B8EDF9}" srcId="{2711EB63-92CC-4FE3-A368-B4694A22D495}" destId="{DBB01B8B-824E-48B1-9EC4-0B278E0BBA00}" srcOrd="0" destOrd="0" parTransId="{6991249A-3A17-4276-8EAB-A80EFDE62C04}" sibTransId="{A6ACBE6C-24E1-4742-9AFB-F1EFD586934B}"/>
    <dgm:cxn modelId="{89F3ECC5-C63A-4815-987B-9095BCFEC8AA}" type="presOf" srcId="{2711EB63-92CC-4FE3-A368-B4694A22D495}" destId="{721D9D58-BA9E-455C-8BCE-EC1FF9E6C4FD}" srcOrd="0" destOrd="0" presId="urn:microsoft.com/office/officeart/2005/8/layout/venn1"/>
    <dgm:cxn modelId="{18903A8F-C8C0-4BD6-8222-C0F1E2F6ADBF}" type="presOf" srcId="{39EC175F-99A1-4D90-9839-A69B9C263919}" destId="{165DCEBA-9CEB-4C8F-9507-FDC009905979}" srcOrd="1" destOrd="0" presId="urn:microsoft.com/office/officeart/2005/8/layout/venn1"/>
    <dgm:cxn modelId="{91B45345-5E48-4E80-A4B7-21340B9A0410}" type="presOf" srcId="{DBB01B8B-824E-48B1-9EC4-0B278E0BBA00}" destId="{DD9A0FA5-D1AD-44AC-9891-BE8C4E368661}" srcOrd="0" destOrd="0" presId="urn:microsoft.com/office/officeart/2005/8/layout/venn1"/>
    <dgm:cxn modelId="{0457358B-C918-4BDA-B902-4920D74616C3}" type="presOf" srcId="{E3CC3071-40BE-4B28-AD70-DC1576A91209}" destId="{9C4A12C0-0E14-4B18-949E-1C21BE7FCCC8}" srcOrd="1" destOrd="0" presId="urn:microsoft.com/office/officeart/2005/8/layout/venn1"/>
    <dgm:cxn modelId="{D03FF754-63DB-45E6-AC18-767DCED94946}" srcId="{2711EB63-92CC-4FE3-A368-B4694A22D495}" destId="{E3CC3071-40BE-4B28-AD70-DC1576A91209}" srcOrd="2" destOrd="0" parTransId="{A1156E36-912B-4C60-8EFE-1EDFEE18AC97}" sibTransId="{3A358CC6-BD7B-47E2-AE84-33C54DF8285D}"/>
    <dgm:cxn modelId="{5A8FE071-4D60-4384-88DA-74E8FD11A5BB}" type="presOf" srcId="{E3CC3071-40BE-4B28-AD70-DC1576A91209}" destId="{0C550B63-FED2-4AFC-A2B7-53BC521E5857}" srcOrd="0" destOrd="0" presId="urn:microsoft.com/office/officeart/2005/8/layout/venn1"/>
    <dgm:cxn modelId="{D53948FE-072B-47A4-9E56-26F8E05C4DF5}" type="presOf" srcId="{DBB01B8B-824E-48B1-9EC4-0B278E0BBA00}" destId="{04FE41C4-72D3-4449-99EF-A5A3F6F51867}" srcOrd="1" destOrd="0" presId="urn:microsoft.com/office/officeart/2005/8/layout/venn1"/>
    <dgm:cxn modelId="{E48960BE-8F94-4791-B0F4-4AC6610E1FAB}" type="presParOf" srcId="{721D9D58-BA9E-455C-8BCE-EC1FF9E6C4FD}" destId="{DD9A0FA5-D1AD-44AC-9891-BE8C4E368661}" srcOrd="0" destOrd="0" presId="urn:microsoft.com/office/officeart/2005/8/layout/venn1"/>
    <dgm:cxn modelId="{AAD339B8-B447-4713-8514-5CF87286917A}" type="presParOf" srcId="{721D9D58-BA9E-455C-8BCE-EC1FF9E6C4FD}" destId="{04FE41C4-72D3-4449-99EF-A5A3F6F51867}" srcOrd="1" destOrd="0" presId="urn:microsoft.com/office/officeart/2005/8/layout/venn1"/>
    <dgm:cxn modelId="{659E6807-CA46-4A2E-92E2-D78EEEC4D2DB}" type="presParOf" srcId="{721D9D58-BA9E-455C-8BCE-EC1FF9E6C4FD}" destId="{251AC588-641F-4945-9F17-6FCBA4D6D466}" srcOrd="2" destOrd="0" presId="urn:microsoft.com/office/officeart/2005/8/layout/venn1"/>
    <dgm:cxn modelId="{76E3336C-9E5C-46FF-851D-3D6D7C1C3260}" type="presParOf" srcId="{721D9D58-BA9E-455C-8BCE-EC1FF9E6C4FD}" destId="{165DCEBA-9CEB-4C8F-9507-FDC009905979}" srcOrd="3" destOrd="0" presId="urn:microsoft.com/office/officeart/2005/8/layout/venn1"/>
    <dgm:cxn modelId="{66D1DE2C-3C6F-4660-8F4A-551D3D9F0BDB}" type="presParOf" srcId="{721D9D58-BA9E-455C-8BCE-EC1FF9E6C4FD}" destId="{0C550B63-FED2-4AFC-A2B7-53BC521E5857}" srcOrd="4" destOrd="0" presId="urn:microsoft.com/office/officeart/2005/8/layout/venn1"/>
    <dgm:cxn modelId="{B0B9AB6B-BF07-4664-ADB8-F27FB43B140D}" type="presParOf" srcId="{721D9D58-BA9E-455C-8BCE-EC1FF9E6C4FD}" destId="{9C4A12C0-0E14-4B18-949E-1C21BE7FCCC8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F03BA0-F7B5-4EE9-845A-81777B197610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0DDCA15-906D-47BB-858D-07295A840EE5}">
      <dgm:prSet phldrT="[Текст]" custT="1"/>
      <dgm:spPr/>
      <dgm:t>
        <a:bodyPr/>
        <a:lstStyle/>
        <a:p>
          <a:r>
            <a:rPr lang="ru-RU" sz="2400" dirty="0" smtClean="0"/>
            <a:t>Человек – сложнейший мир…</a:t>
          </a:r>
          <a:endParaRPr lang="ru-RU" sz="2400" dirty="0"/>
        </a:p>
      </dgm:t>
    </dgm:pt>
    <dgm:pt modelId="{EFD7218A-7F98-419F-91D7-4CAB73A6738E}" type="parTrans" cxnId="{6AD561F0-7A69-418C-A004-C96104BD01DE}">
      <dgm:prSet/>
      <dgm:spPr/>
      <dgm:t>
        <a:bodyPr/>
        <a:lstStyle/>
        <a:p>
          <a:endParaRPr lang="ru-RU"/>
        </a:p>
      </dgm:t>
    </dgm:pt>
    <dgm:pt modelId="{0127C1DF-8EF6-4886-AC80-13EC7BB58068}" type="sibTrans" cxnId="{6AD561F0-7A69-418C-A004-C96104BD01DE}">
      <dgm:prSet/>
      <dgm:spPr/>
      <dgm:t>
        <a:bodyPr/>
        <a:lstStyle/>
        <a:p>
          <a:endParaRPr lang="ru-RU"/>
        </a:p>
      </dgm:t>
    </dgm:pt>
    <dgm:pt modelId="{1A3D6130-46C5-4A09-AABF-EE51D82932E9}">
      <dgm:prSet phldrT="[Текст]" custT="1"/>
      <dgm:spPr/>
      <dgm:t>
        <a:bodyPr/>
        <a:lstStyle/>
        <a:p>
          <a:r>
            <a:rPr lang="ru-RU" sz="2400" dirty="0" smtClean="0"/>
            <a:t>Развивайте, оберегайте, приобщайте…</a:t>
          </a:r>
          <a:endParaRPr lang="ru-RU" sz="2400" dirty="0"/>
        </a:p>
      </dgm:t>
    </dgm:pt>
    <dgm:pt modelId="{3F0E4539-B19F-48C7-A78C-8AE6A60B78E2}" type="parTrans" cxnId="{209CAFC2-BA1B-4E86-B634-18406C127C67}">
      <dgm:prSet/>
      <dgm:spPr/>
      <dgm:t>
        <a:bodyPr/>
        <a:lstStyle/>
        <a:p>
          <a:endParaRPr lang="ru-RU"/>
        </a:p>
      </dgm:t>
    </dgm:pt>
    <dgm:pt modelId="{401847C1-9A94-4E18-95A5-43E3CE48D7FD}" type="sibTrans" cxnId="{209CAFC2-BA1B-4E86-B634-18406C127C67}">
      <dgm:prSet/>
      <dgm:spPr/>
      <dgm:t>
        <a:bodyPr/>
        <a:lstStyle/>
        <a:p>
          <a:endParaRPr lang="ru-RU"/>
        </a:p>
      </dgm:t>
    </dgm:pt>
    <dgm:pt modelId="{BDADC593-B5A3-4185-A9DA-E36BBE61F23C}">
      <dgm:prSet phldrT="[Текст]" custT="1"/>
      <dgm:spPr/>
      <dgm:t>
        <a:bodyPr/>
        <a:lstStyle/>
        <a:p>
          <a:r>
            <a:rPr lang="ru-RU" sz="2400" dirty="0" smtClean="0"/>
            <a:t>Следуйте высоким идеалам искусства…</a:t>
          </a:r>
          <a:endParaRPr lang="ru-RU" sz="2400" dirty="0"/>
        </a:p>
      </dgm:t>
    </dgm:pt>
    <dgm:pt modelId="{4FBA3876-4509-4410-A3DB-31C51CE1C296}" type="parTrans" cxnId="{91E320C9-9C14-47BE-A3A5-AF9DC4900EE4}">
      <dgm:prSet/>
      <dgm:spPr/>
      <dgm:t>
        <a:bodyPr/>
        <a:lstStyle/>
        <a:p>
          <a:endParaRPr lang="ru-RU"/>
        </a:p>
      </dgm:t>
    </dgm:pt>
    <dgm:pt modelId="{36D5CE6D-1F2C-4F1A-8CE1-61CFA20E90B5}" type="sibTrans" cxnId="{91E320C9-9C14-47BE-A3A5-AF9DC4900EE4}">
      <dgm:prSet/>
      <dgm:spPr/>
      <dgm:t>
        <a:bodyPr/>
        <a:lstStyle/>
        <a:p>
          <a:endParaRPr lang="ru-RU"/>
        </a:p>
      </dgm:t>
    </dgm:pt>
    <dgm:pt modelId="{552D0792-6C09-4CC9-BF94-D0C33C918B6E}">
      <dgm:prSet custT="1"/>
      <dgm:spPr/>
      <dgm:t>
        <a:bodyPr/>
        <a:lstStyle/>
        <a:p>
          <a:r>
            <a:rPr lang="ru-RU" sz="2400" dirty="0" smtClean="0"/>
            <a:t>Несите огонь идеального…</a:t>
          </a:r>
          <a:endParaRPr lang="ru-RU" sz="2400" dirty="0"/>
        </a:p>
      </dgm:t>
    </dgm:pt>
    <dgm:pt modelId="{19B24E16-EA06-45E0-B69D-521307BF59AB}" type="parTrans" cxnId="{C89C02C1-25D6-41B5-92AF-9719D4007248}">
      <dgm:prSet/>
      <dgm:spPr/>
      <dgm:t>
        <a:bodyPr/>
        <a:lstStyle/>
        <a:p>
          <a:endParaRPr lang="ru-RU"/>
        </a:p>
      </dgm:t>
    </dgm:pt>
    <dgm:pt modelId="{C05532C7-3179-49E9-B568-3E60F0672330}" type="sibTrans" cxnId="{C89C02C1-25D6-41B5-92AF-9719D4007248}">
      <dgm:prSet/>
      <dgm:spPr/>
      <dgm:t>
        <a:bodyPr/>
        <a:lstStyle/>
        <a:p>
          <a:endParaRPr lang="ru-RU"/>
        </a:p>
      </dgm:t>
    </dgm:pt>
    <dgm:pt modelId="{4269CD3B-C421-4DA0-9BB2-69D1FD0AB2F2}" type="pres">
      <dgm:prSet presAssocID="{3BF03BA0-F7B5-4EE9-845A-81777B1976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4057B-92C0-446B-8DCB-AD0F0396E909}" type="pres">
      <dgm:prSet presAssocID="{3BF03BA0-F7B5-4EE9-845A-81777B197610}" presName="dummyMaxCanvas" presStyleCnt="0">
        <dgm:presLayoutVars/>
      </dgm:prSet>
      <dgm:spPr/>
    </dgm:pt>
    <dgm:pt modelId="{09448ABA-D259-4794-BA37-551CB3E3441F}" type="pres">
      <dgm:prSet presAssocID="{3BF03BA0-F7B5-4EE9-845A-81777B19761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20F41-2F2D-4718-8957-7FA9AE785703}" type="pres">
      <dgm:prSet presAssocID="{3BF03BA0-F7B5-4EE9-845A-81777B19761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B290C-42EA-4BFC-870D-1EA9F273DDEC}" type="pres">
      <dgm:prSet presAssocID="{3BF03BA0-F7B5-4EE9-845A-81777B19761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1B3F1-4ECA-43A1-AF15-235C4413D223}" type="pres">
      <dgm:prSet presAssocID="{3BF03BA0-F7B5-4EE9-845A-81777B19761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6DCF5-AC2E-4A8A-928F-EF611DCA4C95}" type="pres">
      <dgm:prSet presAssocID="{3BF03BA0-F7B5-4EE9-845A-81777B19761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11E09-1183-460B-B29D-70BA7812AEEE}" type="pres">
      <dgm:prSet presAssocID="{3BF03BA0-F7B5-4EE9-845A-81777B19761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2D57B-404B-4D7A-BBA6-0954194309A9}" type="pres">
      <dgm:prSet presAssocID="{3BF03BA0-F7B5-4EE9-845A-81777B19761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6D5C3-FDEE-4F45-9869-5AFDC6B88C19}" type="pres">
      <dgm:prSet presAssocID="{3BF03BA0-F7B5-4EE9-845A-81777B19761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C6790-6780-467D-99CF-2CBE6952C9F4}" type="pres">
      <dgm:prSet presAssocID="{3BF03BA0-F7B5-4EE9-845A-81777B19761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3BFC6-78A8-4E70-8DC3-34E58FBBC6D5}" type="pres">
      <dgm:prSet presAssocID="{3BF03BA0-F7B5-4EE9-845A-81777B19761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F7FA-FC5B-459D-8D2F-AD211C42EB15}" type="pres">
      <dgm:prSet presAssocID="{3BF03BA0-F7B5-4EE9-845A-81777B19761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C3064-3809-4741-88C7-AE3194946D4D}" type="presOf" srcId="{552D0792-6C09-4CC9-BF94-D0C33C918B6E}" destId="{A4F3F7FA-FC5B-459D-8D2F-AD211C42EB15}" srcOrd="1" destOrd="0" presId="urn:microsoft.com/office/officeart/2005/8/layout/vProcess5"/>
    <dgm:cxn modelId="{719DE48B-1EAD-49D4-A31F-20877C5B402B}" type="presOf" srcId="{BDADC593-B5A3-4185-A9DA-E36BBE61F23C}" destId="{C913BFC6-78A8-4E70-8DC3-34E58FBBC6D5}" srcOrd="1" destOrd="0" presId="urn:microsoft.com/office/officeart/2005/8/layout/vProcess5"/>
    <dgm:cxn modelId="{41CF3BE1-84DC-46A4-BF66-7E9199726DF1}" type="presOf" srcId="{0127C1DF-8EF6-4886-AC80-13EC7BB58068}" destId="{8766DCF5-AC2E-4A8A-928F-EF611DCA4C95}" srcOrd="0" destOrd="0" presId="urn:microsoft.com/office/officeart/2005/8/layout/vProcess5"/>
    <dgm:cxn modelId="{209CAFC2-BA1B-4E86-B634-18406C127C67}" srcId="{3BF03BA0-F7B5-4EE9-845A-81777B197610}" destId="{1A3D6130-46C5-4A09-AABF-EE51D82932E9}" srcOrd="1" destOrd="0" parTransId="{3F0E4539-B19F-48C7-A78C-8AE6A60B78E2}" sibTransId="{401847C1-9A94-4E18-95A5-43E3CE48D7FD}"/>
    <dgm:cxn modelId="{6AD561F0-7A69-418C-A004-C96104BD01DE}" srcId="{3BF03BA0-F7B5-4EE9-845A-81777B197610}" destId="{00DDCA15-906D-47BB-858D-07295A840EE5}" srcOrd="0" destOrd="0" parTransId="{EFD7218A-7F98-419F-91D7-4CAB73A6738E}" sibTransId="{0127C1DF-8EF6-4886-AC80-13EC7BB58068}"/>
    <dgm:cxn modelId="{8DE635B9-6B96-4AE7-9142-5073F5957854}" type="presOf" srcId="{00DDCA15-906D-47BB-858D-07295A840EE5}" destId="{D626D5C3-FDEE-4F45-9869-5AFDC6B88C19}" srcOrd="1" destOrd="0" presId="urn:microsoft.com/office/officeart/2005/8/layout/vProcess5"/>
    <dgm:cxn modelId="{D7CFBF82-617D-4B2E-BB9D-CB8943181779}" type="presOf" srcId="{36D5CE6D-1F2C-4F1A-8CE1-61CFA20E90B5}" destId="{E1B2D57B-404B-4D7A-BBA6-0954194309A9}" srcOrd="0" destOrd="0" presId="urn:microsoft.com/office/officeart/2005/8/layout/vProcess5"/>
    <dgm:cxn modelId="{C032D0A5-92FC-424E-A5C1-27F919B9EC99}" type="presOf" srcId="{1A3D6130-46C5-4A09-AABF-EE51D82932E9}" destId="{733C6790-6780-467D-99CF-2CBE6952C9F4}" srcOrd="1" destOrd="0" presId="urn:microsoft.com/office/officeart/2005/8/layout/vProcess5"/>
    <dgm:cxn modelId="{A035A87A-F50F-4D6E-AE9C-6E4F31B83F52}" type="presOf" srcId="{401847C1-9A94-4E18-95A5-43E3CE48D7FD}" destId="{C1B11E09-1183-460B-B29D-70BA7812AEEE}" srcOrd="0" destOrd="0" presId="urn:microsoft.com/office/officeart/2005/8/layout/vProcess5"/>
    <dgm:cxn modelId="{C89C02C1-25D6-41B5-92AF-9719D4007248}" srcId="{3BF03BA0-F7B5-4EE9-845A-81777B197610}" destId="{552D0792-6C09-4CC9-BF94-D0C33C918B6E}" srcOrd="3" destOrd="0" parTransId="{19B24E16-EA06-45E0-B69D-521307BF59AB}" sibTransId="{C05532C7-3179-49E9-B568-3E60F0672330}"/>
    <dgm:cxn modelId="{45331869-1F7C-4303-B707-DCD9AD670D14}" type="presOf" srcId="{00DDCA15-906D-47BB-858D-07295A840EE5}" destId="{09448ABA-D259-4794-BA37-551CB3E3441F}" srcOrd="0" destOrd="0" presId="urn:microsoft.com/office/officeart/2005/8/layout/vProcess5"/>
    <dgm:cxn modelId="{F2E79CC7-8500-4428-A576-DAD699CA117B}" type="presOf" srcId="{1A3D6130-46C5-4A09-AABF-EE51D82932E9}" destId="{F8E20F41-2F2D-4718-8957-7FA9AE785703}" srcOrd="0" destOrd="0" presId="urn:microsoft.com/office/officeart/2005/8/layout/vProcess5"/>
    <dgm:cxn modelId="{88DE3DB5-67E5-405E-9971-637ABE974B8B}" type="presOf" srcId="{552D0792-6C09-4CC9-BF94-D0C33C918B6E}" destId="{2F41B3F1-4ECA-43A1-AF15-235C4413D223}" srcOrd="0" destOrd="0" presId="urn:microsoft.com/office/officeart/2005/8/layout/vProcess5"/>
    <dgm:cxn modelId="{6768758F-1A09-4A1D-95B1-37F242AB562E}" type="presOf" srcId="{BDADC593-B5A3-4185-A9DA-E36BBE61F23C}" destId="{4BAB290C-42EA-4BFC-870D-1EA9F273DDEC}" srcOrd="0" destOrd="0" presId="urn:microsoft.com/office/officeart/2005/8/layout/vProcess5"/>
    <dgm:cxn modelId="{0075027D-08D7-4077-9DC1-2952A6611A77}" type="presOf" srcId="{3BF03BA0-F7B5-4EE9-845A-81777B197610}" destId="{4269CD3B-C421-4DA0-9BB2-69D1FD0AB2F2}" srcOrd="0" destOrd="0" presId="urn:microsoft.com/office/officeart/2005/8/layout/vProcess5"/>
    <dgm:cxn modelId="{91E320C9-9C14-47BE-A3A5-AF9DC4900EE4}" srcId="{3BF03BA0-F7B5-4EE9-845A-81777B197610}" destId="{BDADC593-B5A3-4185-A9DA-E36BBE61F23C}" srcOrd="2" destOrd="0" parTransId="{4FBA3876-4509-4410-A3DB-31C51CE1C296}" sibTransId="{36D5CE6D-1F2C-4F1A-8CE1-61CFA20E90B5}"/>
    <dgm:cxn modelId="{27844158-BD3B-49DD-B15E-30E5C1A20EBF}" type="presParOf" srcId="{4269CD3B-C421-4DA0-9BB2-69D1FD0AB2F2}" destId="{ADB4057B-92C0-446B-8DCB-AD0F0396E909}" srcOrd="0" destOrd="0" presId="urn:microsoft.com/office/officeart/2005/8/layout/vProcess5"/>
    <dgm:cxn modelId="{F3F7B6CB-BC95-4357-95DD-361411441952}" type="presParOf" srcId="{4269CD3B-C421-4DA0-9BB2-69D1FD0AB2F2}" destId="{09448ABA-D259-4794-BA37-551CB3E3441F}" srcOrd="1" destOrd="0" presId="urn:microsoft.com/office/officeart/2005/8/layout/vProcess5"/>
    <dgm:cxn modelId="{3F29516E-20BA-4A63-855A-25232ACFEE60}" type="presParOf" srcId="{4269CD3B-C421-4DA0-9BB2-69D1FD0AB2F2}" destId="{F8E20F41-2F2D-4718-8957-7FA9AE785703}" srcOrd="2" destOrd="0" presId="urn:microsoft.com/office/officeart/2005/8/layout/vProcess5"/>
    <dgm:cxn modelId="{C08A9078-EC18-4613-BBF8-2C53654774BF}" type="presParOf" srcId="{4269CD3B-C421-4DA0-9BB2-69D1FD0AB2F2}" destId="{4BAB290C-42EA-4BFC-870D-1EA9F273DDEC}" srcOrd="3" destOrd="0" presId="urn:microsoft.com/office/officeart/2005/8/layout/vProcess5"/>
    <dgm:cxn modelId="{D7362342-2D31-451F-82E2-507B6417884A}" type="presParOf" srcId="{4269CD3B-C421-4DA0-9BB2-69D1FD0AB2F2}" destId="{2F41B3F1-4ECA-43A1-AF15-235C4413D223}" srcOrd="4" destOrd="0" presId="urn:microsoft.com/office/officeart/2005/8/layout/vProcess5"/>
    <dgm:cxn modelId="{62D87957-A6FF-455F-A93D-9DF179C3825C}" type="presParOf" srcId="{4269CD3B-C421-4DA0-9BB2-69D1FD0AB2F2}" destId="{8766DCF5-AC2E-4A8A-928F-EF611DCA4C95}" srcOrd="5" destOrd="0" presId="urn:microsoft.com/office/officeart/2005/8/layout/vProcess5"/>
    <dgm:cxn modelId="{09474BE4-FFA9-4D3C-86E8-785B0630383C}" type="presParOf" srcId="{4269CD3B-C421-4DA0-9BB2-69D1FD0AB2F2}" destId="{C1B11E09-1183-460B-B29D-70BA7812AEEE}" srcOrd="6" destOrd="0" presId="urn:microsoft.com/office/officeart/2005/8/layout/vProcess5"/>
    <dgm:cxn modelId="{151D3230-DD58-46EE-BB27-6532B7BFBB81}" type="presParOf" srcId="{4269CD3B-C421-4DA0-9BB2-69D1FD0AB2F2}" destId="{E1B2D57B-404B-4D7A-BBA6-0954194309A9}" srcOrd="7" destOrd="0" presId="urn:microsoft.com/office/officeart/2005/8/layout/vProcess5"/>
    <dgm:cxn modelId="{05A42925-67F5-4DA8-A273-438EF74D111A}" type="presParOf" srcId="{4269CD3B-C421-4DA0-9BB2-69D1FD0AB2F2}" destId="{D626D5C3-FDEE-4F45-9869-5AFDC6B88C19}" srcOrd="8" destOrd="0" presId="urn:microsoft.com/office/officeart/2005/8/layout/vProcess5"/>
    <dgm:cxn modelId="{79C716F2-5F2A-4DF5-99AE-961E20F092AA}" type="presParOf" srcId="{4269CD3B-C421-4DA0-9BB2-69D1FD0AB2F2}" destId="{733C6790-6780-467D-99CF-2CBE6952C9F4}" srcOrd="9" destOrd="0" presId="urn:microsoft.com/office/officeart/2005/8/layout/vProcess5"/>
    <dgm:cxn modelId="{79A11378-1112-4405-B553-BDF6735F79B3}" type="presParOf" srcId="{4269CD3B-C421-4DA0-9BB2-69D1FD0AB2F2}" destId="{C913BFC6-78A8-4E70-8DC3-34E58FBBC6D5}" srcOrd="10" destOrd="0" presId="urn:microsoft.com/office/officeart/2005/8/layout/vProcess5"/>
    <dgm:cxn modelId="{8B3CD517-5187-4BE1-BF90-F5CCD8881D72}" type="presParOf" srcId="{4269CD3B-C421-4DA0-9BB2-69D1FD0AB2F2}" destId="{A4F3F7FA-FC5B-459D-8D2F-AD211C42EB15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Духовный наставник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04AFB145-D4D9-40A8-A00A-E676C9271370}" type="presOf" srcId="{C8988597-E46D-4000-9543-21AD25640275}" destId="{68F28E56-BE89-456C-9F7A-8C68D6D2B3E9}" srcOrd="0" destOrd="0" presId="urn:microsoft.com/office/officeart/2005/8/layout/hProcess3"/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AD75B1E5-A400-4FA8-A55E-2CC28BE115D7}" type="presOf" srcId="{52CB5364-F721-45A9-8A04-63F919F1AE19}" destId="{D9257E2F-BCED-49A6-A45A-1422D0E97123}" srcOrd="0" destOrd="0" presId="urn:microsoft.com/office/officeart/2005/8/layout/hProcess3"/>
    <dgm:cxn modelId="{4DFD09A1-0999-45CA-BC78-15CA605694E6}" type="presParOf" srcId="{68F28E56-BE89-456C-9F7A-8C68D6D2B3E9}" destId="{80022FFD-7280-4A52-862D-9CFE5B52741D}" srcOrd="0" destOrd="0" presId="urn:microsoft.com/office/officeart/2005/8/layout/hProcess3"/>
    <dgm:cxn modelId="{F7E8789A-C554-491F-B106-C350478921D0}" type="presParOf" srcId="{68F28E56-BE89-456C-9F7A-8C68D6D2B3E9}" destId="{7507BDFE-1879-4DE8-83DB-6E8ED3CBD2C0}" srcOrd="1" destOrd="0" presId="urn:microsoft.com/office/officeart/2005/8/layout/hProcess3"/>
    <dgm:cxn modelId="{6F30EE54-77F0-46BD-8923-B9BEEABF7AC2}" type="presParOf" srcId="{7507BDFE-1879-4DE8-83DB-6E8ED3CBD2C0}" destId="{B2FCC483-400F-4FA8-966A-F80E12F1E0DA}" srcOrd="0" destOrd="0" presId="urn:microsoft.com/office/officeart/2005/8/layout/hProcess3"/>
    <dgm:cxn modelId="{A2054F25-6C7E-4DBA-AE6B-A8882BE2B97A}" type="presParOf" srcId="{7507BDFE-1879-4DE8-83DB-6E8ED3CBD2C0}" destId="{22B5C4B1-02F6-46EB-8E67-E0253AB408CA}" srcOrd="1" destOrd="0" presId="urn:microsoft.com/office/officeart/2005/8/layout/hProcess3"/>
    <dgm:cxn modelId="{37347065-51CA-483C-89AF-6A7C3EDB7A9F}" type="presParOf" srcId="{22B5C4B1-02F6-46EB-8E67-E0253AB408CA}" destId="{88F36E47-1151-4025-91D4-914D9D895BD7}" srcOrd="0" destOrd="0" presId="urn:microsoft.com/office/officeart/2005/8/layout/hProcess3"/>
    <dgm:cxn modelId="{468CB2C1-B859-4385-AD7C-AD8324C59D68}" type="presParOf" srcId="{22B5C4B1-02F6-46EB-8E67-E0253AB408CA}" destId="{D9257E2F-BCED-49A6-A45A-1422D0E97123}" srcOrd="1" destOrd="0" presId="urn:microsoft.com/office/officeart/2005/8/layout/hProcess3"/>
    <dgm:cxn modelId="{F82F3B9A-1E3A-41FA-9124-9731AE12A043}" type="presParOf" srcId="{22B5C4B1-02F6-46EB-8E67-E0253AB408CA}" destId="{2F16EBBF-1489-4A3C-83CE-ACE20D0E2BAE}" srcOrd="2" destOrd="0" presId="urn:microsoft.com/office/officeart/2005/8/layout/hProcess3"/>
    <dgm:cxn modelId="{884BD7F0-36E5-4027-9DE8-A3B4030379E4}" type="presParOf" srcId="{22B5C4B1-02F6-46EB-8E67-E0253AB408CA}" destId="{DB6726CC-19F5-4F44-A01D-35CEF8FC9BB7}" srcOrd="3" destOrd="0" presId="urn:microsoft.com/office/officeart/2005/8/layout/hProcess3"/>
    <dgm:cxn modelId="{BD72BD53-EA77-4B0D-A564-F9017C9416ED}" type="presParOf" srcId="{7507BDFE-1879-4DE8-83DB-6E8ED3CBD2C0}" destId="{CB669BBB-7C9A-4B0F-ACD3-1D313DF07B25}" srcOrd="2" destOrd="0" presId="urn:microsoft.com/office/officeart/2005/8/layout/hProcess3"/>
    <dgm:cxn modelId="{9DE681AC-C07B-419F-9A6B-81B3719688EA}" type="presParOf" srcId="{7507BDFE-1879-4DE8-83DB-6E8ED3CBD2C0}" destId="{D948133D-598D-45CF-BF7E-5328554AECCB}" srcOrd="3" destOrd="0" presId="urn:microsoft.com/office/officeart/2005/8/layout/hProcess3"/>
    <dgm:cxn modelId="{A936C770-8DBE-4DCF-B20D-49EC6ED41DB5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C6C9AA-2622-43C4-BDD5-BBA52729080D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A65D8F0-C100-4480-80A9-6013747F31A7}">
      <dgm:prSet phldrT="[Текст]" phldr="1"/>
      <dgm:spPr/>
      <dgm:t>
        <a:bodyPr/>
        <a:lstStyle/>
        <a:p>
          <a:endParaRPr lang="ru-RU" dirty="0"/>
        </a:p>
      </dgm:t>
    </dgm:pt>
    <dgm:pt modelId="{B5AC28ED-0A9A-4B79-8111-507753397B5F}" type="parTrans" cxnId="{7C95FB8C-975C-40EE-AF52-3011320E3A7E}">
      <dgm:prSet/>
      <dgm:spPr/>
      <dgm:t>
        <a:bodyPr/>
        <a:lstStyle/>
        <a:p>
          <a:endParaRPr lang="ru-RU"/>
        </a:p>
      </dgm:t>
    </dgm:pt>
    <dgm:pt modelId="{D492EC10-65BA-419D-936D-C181DA4B6A5B}" type="sibTrans" cxnId="{7C95FB8C-975C-40EE-AF52-3011320E3A7E}">
      <dgm:prSet/>
      <dgm:spPr/>
      <dgm:t>
        <a:bodyPr/>
        <a:lstStyle/>
        <a:p>
          <a:endParaRPr lang="ru-RU"/>
        </a:p>
      </dgm:t>
    </dgm:pt>
    <dgm:pt modelId="{5AB009E3-0630-49EE-959B-99D0E6539947}">
      <dgm:prSet phldrT="[Текст]" custT="1"/>
      <dgm:spPr/>
      <dgm:t>
        <a:bodyPr/>
        <a:lstStyle/>
        <a:p>
          <a:r>
            <a:rPr lang="ru-RU" sz="2000" dirty="0" smtClean="0"/>
            <a:t>Воспитывать широту взглядов и уважение к </a:t>
          </a:r>
          <a:r>
            <a:rPr lang="ru-RU" sz="2000" dirty="0" err="1" smtClean="0"/>
            <a:t>плюральности</a:t>
          </a:r>
          <a:r>
            <a:rPr lang="ru-RU" sz="2000" dirty="0" smtClean="0"/>
            <a:t> вкусов.</a:t>
          </a:r>
          <a:endParaRPr lang="ru-RU" sz="2000" dirty="0"/>
        </a:p>
      </dgm:t>
    </dgm:pt>
    <dgm:pt modelId="{31B25ED6-EA68-4F20-910C-7E0DA12CFBF7}" type="parTrans" cxnId="{9F09CF16-0BFB-4127-BACF-846BBEDA940A}">
      <dgm:prSet/>
      <dgm:spPr/>
      <dgm:t>
        <a:bodyPr/>
        <a:lstStyle/>
        <a:p>
          <a:endParaRPr lang="ru-RU"/>
        </a:p>
      </dgm:t>
    </dgm:pt>
    <dgm:pt modelId="{5D264220-A96D-4E27-A118-0429A1DCB92C}" type="sibTrans" cxnId="{9F09CF16-0BFB-4127-BACF-846BBEDA940A}">
      <dgm:prSet/>
      <dgm:spPr/>
      <dgm:t>
        <a:bodyPr/>
        <a:lstStyle/>
        <a:p>
          <a:endParaRPr lang="ru-RU"/>
        </a:p>
      </dgm:t>
    </dgm:pt>
    <dgm:pt modelId="{E5F5B88A-686A-4305-8C79-CAE531B6240F}">
      <dgm:prSet phldrT="[Текст]" custT="1"/>
      <dgm:spPr/>
      <dgm:t>
        <a:bodyPr/>
        <a:lstStyle/>
        <a:p>
          <a:r>
            <a:rPr lang="ru-RU" sz="2000" dirty="0" smtClean="0"/>
            <a:t>Личность отличает самодостаточность и осознанное отношение к миру.</a:t>
          </a:r>
          <a:endParaRPr lang="ru-RU" sz="2000" dirty="0"/>
        </a:p>
      </dgm:t>
    </dgm:pt>
    <dgm:pt modelId="{4155EF12-C2C0-4561-AFA4-B444BCB5F893}" type="parTrans" cxnId="{579E45D6-5C3D-493E-B1F6-3E92ED2524AC}">
      <dgm:prSet/>
      <dgm:spPr/>
      <dgm:t>
        <a:bodyPr/>
        <a:lstStyle/>
        <a:p>
          <a:endParaRPr lang="ru-RU"/>
        </a:p>
      </dgm:t>
    </dgm:pt>
    <dgm:pt modelId="{A5FFA8FB-C079-4F4E-BC6E-AF2C17DE585E}" type="sibTrans" cxnId="{579E45D6-5C3D-493E-B1F6-3E92ED2524AC}">
      <dgm:prSet/>
      <dgm:spPr/>
      <dgm:t>
        <a:bodyPr/>
        <a:lstStyle/>
        <a:p>
          <a:endParaRPr lang="ru-RU"/>
        </a:p>
      </dgm:t>
    </dgm:pt>
    <dgm:pt modelId="{9901A85A-D77F-4BEE-9415-0A930D3A6115}">
      <dgm:prSet phldrT="[Текст]" phldr="1"/>
      <dgm:spPr/>
      <dgm:t>
        <a:bodyPr/>
        <a:lstStyle/>
        <a:p>
          <a:endParaRPr lang="ru-RU" dirty="0"/>
        </a:p>
      </dgm:t>
    </dgm:pt>
    <dgm:pt modelId="{510BEA31-B99C-4809-A6E1-4B2BCFFE17C2}" type="parTrans" cxnId="{2E819724-4DE3-494E-9FCF-7A6D44E152E0}">
      <dgm:prSet/>
      <dgm:spPr/>
      <dgm:t>
        <a:bodyPr/>
        <a:lstStyle/>
        <a:p>
          <a:endParaRPr lang="ru-RU"/>
        </a:p>
      </dgm:t>
    </dgm:pt>
    <dgm:pt modelId="{757494F4-D551-44E7-A429-2AE22A60BB9B}" type="sibTrans" cxnId="{2E819724-4DE3-494E-9FCF-7A6D44E152E0}">
      <dgm:prSet/>
      <dgm:spPr/>
      <dgm:t>
        <a:bodyPr/>
        <a:lstStyle/>
        <a:p>
          <a:endParaRPr lang="ru-RU"/>
        </a:p>
      </dgm:t>
    </dgm:pt>
    <dgm:pt modelId="{1A32E17E-6710-46BB-95BD-A75D660ED116}">
      <dgm:prSet phldrT="[Текст]" custT="1"/>
      <dgm:spPr/>
      <dgm:t>
        <a:bodyPr/>
        <a:lstStyle/>
        <a:p>
          <a:r>
            <a:rPr lang="ru-RU" sz="2000" dirty="0" smtClean="0"/>
            <a:t>Необходима надежная опора на устойчивые ценности мировой культуры.</a:t>
          </a:r>
          <a:endParaRPr lang="ru-RU" sz="2000" dirty="0"/>
        </a:p>
      </dgm:t>
    </dgm:pt>
    <dgm:pt modelId="{ED8F74C0-A8B7-4334-BBDF-82EE1A74B349}" type="parTrans" cxnId="{532A199D-2A64-4791-80C1-D7F1DFFA60DD}">
      <dgm:prSet/>
      <dgm:spPr/>
      <dgm:t>
        <a:bodyPr/>
        <a:lstStyle/>
        <a:p>
          <a:endParaRPr lang="ru-RU"/>
        </a:p>
      </dgm:t>
    </dgm:pt>
    <dgm:pt modelId="{8852DB0C-5BD8-410F-BF4C-106D25713B01}" type="sibTrans" cxnId="{532A199D-2A64-4791-80C1-D7F1DFFA60DD}">
      <dgm:prSet/>
      <dgm:spPr/>
      <dgm:t>
        <a:bodyPr/>
        <a:lstStyle/>
        <a:p>
          <a:endParaRPr lang="ru-RU"/>
        </a:p>
      </dgm:t>
    </dgm:pt>
    <dgm:pt modelId="{2457BD79-04A1-4C90-B7AC-1CEB0D1C0E60}">
      <dgm:prSet phldrT="[Текст]" custT="1"/>
      <dgm:spPr/>
      <dgm:t>
        <a:bodyPr/>
        <a:lstStyle/>
        <a:p>
          <a:r>
            <a:rPr lang="ru-RU" sz="2000" dirty="0" smtClean="0"/>
            <a:t>Воспитание современного читателя, эстетически развитого и гуманистически мыслящего.</a:t>
          </a:r>
          <a:endParaRPr lang="ru-RU" sz="2000" dirty="0"/>
        </a:p>
      </dgm:t>
    </dgm:pt>
    <dgm:pt modelId="{5FE8C28F-F123-4201-8A1A-E6A88FD239A2}" type="parTrans" cxnId="{028ACD24-7DDB-44BB-8ECC-5707FA1DE83C}">
      <dgm:prSet/>
      <dgm:spPr/>
      <dgm:t>
        <a:bodyPr/>
        <a:lstStyle/>
        <a:p>
          <a:endParaRPr lang="ru-RU"/>
        </a:p>
      </dgm:t>
    </dgm:pt>
    <dgm:pt modelId="{99FF357A-2D9E-4356-8951-FC892F26ADFA}" type="sibTrans" cxnId="{028ACD24-7DDB-44BB-8ECC-5707FA1DE83C}">
      <dgm:prSet/>
      <dgm:spPr/>
      <dgm:t>
        <a:bodyPr/>
        <a:lstStyle/>
        <a:p>
          <a:endParaRPr lang="ru-RU"/>
        </a:p>
      </dgm:t>
    </dgm:pt>
    <dgm:pt modelId="{08DC5EBB-2DEE-4B96-A080-F3E54BE1F9A5}">
      <dgm:prSet phldrT="[Текст]" custT="1"/>
      <dgm:spPr/>
      <dgm:t>
        <a:bodyPr/>
        <a:lstStyle/>
        <a:p>
          <a:r>
            <a:rPr lang="ru-RU" sz="2000" dirty="0" smtClean="0"/>
            <a:t>Литература как способ познания мира.</a:t>
          </a:r>
          <a:endParaRPr lang="ru-RU" sz="2000" dirty="0"/>
        </a:p>
      </dgm:t>
    </dgm:pt>
    <dgm:pt modelId="{DF92F6AF-6D44-4DAD-A9C7-40E44BA84252}" type="parTrans" cxnId="{9038E549-4D92-4C4B-901F-70314F0E9675}">
      <dgm:prSet/>
      <dgm:spPr/>
      <dgm:t>
        <a:bodyPr/>
        <a:lstStyle/>
        <a:p>
          <a:endParaRPr lang="ru-RU"/>
        </a:p>
      </dgm:t>
    </dgm:pt>
    <dgm:pt modelId="{57088947-9744-48CF-8E09-941E292B0C8A}" type="sibTrans" cxnId="{9038E549-4D92-4C4B-901F-70314F0E9675}">
      <dgm:prSet/>
      <dgm:spPr/>
      <dgm:t>
        <a:bodyPr/>
        <a:lstStyle/>
        <a:p>
          <a:endParaRPr lang="ru-RU"/>
        </a:p>
      </dgm:t>
    </dgm:pt>
    <dgm:pt modelId="{118CB871-2B1D-459E-888D-A4329C19AA7B}">
      <dgm:prSet phldrT="[Текст]" custT="1"/>
      <dgm:spPr/>
      <dgm:t>
        <a:bodyPr/>
        <a:lstStyle/>
        <a:p>
          <a:r>
            <a:rPr lang="ru-RU" sz="2000" dirty="0" smtClean="0"/>
            <a:t>Воспитание личностного отношения ученика к писателю.</a:t>
          </a:r>
          <a:endParaRPr lang="ru-RU" sz="2000" dirty="0"/>
        </a:p>
      </dgm:t>
    </dgm:pt>
    <dgm:pt modelId="{D8A6D615-8F69-4901-8A37-FB286110D1A1}" type="parTrans" cxnId="{889A37D5-8B52-4CDB-847C-783F6F1F14C6}">
      <dgm:prSet/>
      <dgm:spPr/>
      <dgm:t>
        <a:bodyPr/>
        <a:lstStyle/>
        <a:p>
          <a:endParaRPr lang="ru-RU"/>
        </a:p>
      </dgm:t>
    </dgm:pt>
    <dgm:pt modelId="{0F9D286C-E082-4FB5-8E08-83174D889955}" type="sibTrans" cxnId="{889A37D5-8B52-4CDB-847C-783F6F1F14C6}">
      <dgm:prSet/>
      <dgm:spPr/>
      <dgm:t>
        <a:bodyPr/>
        <a:lstStyle/>
        <a:p>
          <a:endParaRPr lang="ru-RU"/>
        </a:p>
      </dgm:t>
    </dgm:pt>
    <dgm:pt modelId="{9BA93FB0-8AB4-428D-AB07-11BF087664FE}">
      <dgm:prSet phldrT="[Текст]" custT="1"/>
      <dgm:spPr/>
      <dgm:t>
        <a:bodyPr/>
        <a:lstStyle/>
        <a:p>
          <a:endParaRPr lang="ru-RU" sz="2000" dirty="0"/>
        </a:p>
      </dgm:t>
    </dgm:pt>
    <dgm:pt modelId="{DE5752AC-D313-452A-A338-6E9B38915306}" type="parTrans" cxnId="{931A6D59-F39B-4DD8-8B3A-D79C82DFAD7C}">
      <dgm:prSet/>
      <dgm:spPr/>
      <dgm:t>
        <a:bodyPr/>
        <a:lstStyle/>
        <a:p>
          <a:endParaRPr lang="ru-RU"/>
        </a:p>
      </dgm:t>
    </dgm:pt>
    <dgm:pt modelId="{047AE277-F909-4CBB-806B-A01A58C38B77}" type="sibTrans" cxnId="{931A6D59-F39B-4DD8-8B3A-D79C82DFAD7C}">
      <dgm:prSet/>
      <dgm:spPr/>
      <dgm:t>
        <a:bodyPr/>
        <a:lstStyle/>
        <a:p>
          <a:endParaRPr lang="ru-RU"/>
        </a:p>
      </dgm:t>
    </dgm:pt>
    <dgm:pt modelId="{9FEAC444-0100-4821-9CF2-8AB357B21FF3}">
      <dgm:prSet phldrT="[Текст]" phldr="1"/>
      <dgm:spPr/>
      <dgm:t>
        <a:bodyPr/>
        <a:lstStyle/>
        <a:p>
          <a:endParaRPr lang="ru-RU" dirty="0"/>
        </a:p>
      </dgm:t>
    </dgm:pt>
    <dgm:pt modelId="{A2B62ECE-2B15-45EF-8DD4-3B2585E707E2}" type="sibTrans" cxnId="{20D0AEE5-2F89-4317-9686-2D7F6576601B}">
      <dgm:prSet/>
      <dgm:spPr/>
      <dgm:t>
        <a:bodyPr/>
        <a:lstStyle/>
        <a:p>
          <a:endParaRPr lang="ru-RU"/>
        </a:p>
      </dgm:t>
    </dgm:pt>
    <dgm:pt modelId="{11D5C16A-B0C5-4804-A2EC-D377D65A3261}" type="parTrans" cxnId="{20D0AEE5-2F89-4317-9686-2D7F6576601B}">
      <dgm:prSet/>
      <dgm:spPr/>
      <dgm:t>
        <a:bodyPr/>
        <a:lstStyle/>
        <a:p>
          <a:endParaRPr lang="ru-RU"/>
        </a:p>
      </dgm:t>
    </dgm:pt>
    <dgm:pt modelId="{6D44DFB3-5711-480C-9EE6-6F22B9DE2BE4}" type="pres">
      <dgm:prSet presAssocID="{F7C6C9AA-2622-43C4-BDD5-BBA52729080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5AB8EF-1EB1-4886-974E-73132B39CF04}" type="pres">
      <dgm:prSet presAssocID="{7A65D8F0-C100-4480-80A9-6013747F31A7}" presName="compositeNode" presStyleCnt="0">
        <dgm:presLayoutVars>
          <dgm:bulletEnabled val="1"/>
        </dgm:presLayoutVars>
      </dgm:prSet>
      <dgm:spPr/>
    </dgm:pt>
    <dgm:pt modelId="{91751C46-04B1-4ED4-8367-0737927DDC19}" type="pres">
      <dgm:prSet presAssocID="{7A65D8F0-C100-4480-80A9-6013747F31A7}" presName="image" presStyleLbl="fgImgPlace1" presStyleIdx="0" presStyleCnt="3" custFlipVert="0" custFlipHor="0" custScaleX="6771" custScaleY="8319" custLinFactX="-200000" custLinFactNeighborX="-208891" custLinFactNeighborY="29843"/>
      <dgm:spPr/>
    </dgm:pt>
    <dgm:pt modelId="{54BFAB0B-DA06-4E1C-9E09-8C1B9040E1C8}" type="pres">
      <dgm:prSet presAssocID="{7A65D8F0-C100-4480-80A9-6013747F31A7}" presName="childNode" presStyleLbl="node1" presStyleIdx="0" presStyleCnt="3" custScaleX="238203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C369-6780-478C-9E6C-44912BA5BC8B}" type="pres">
      <dgm:prSet presAssocID="{7A65D8F0-C100-4480-80A9-6013747F31A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2217-AB3F-4D6D-90C3-6ABD06939B27}" type="pres">
      <dgm:prSet presAssocID="{D492EC10-65BA-419D-936D-C181DA4B6A5B}" presName="sibTrans" presStyleCnt="0"/>
      <dgm:spPr/>
    </dgm:pt>
    <dgm:pt modelId="{D5784004-A3F8-40C3-B4CC-B699837B33B2}" type="pres">
      <dgm:prSet presAssocID="{9FEAC444-0100-4821-9CF2-8AB357B21FF3}" presName="compositeNode" presStyleCnt="0">
        <dgm:presLayoutVars>
          <dgm:bulletEnabled val="1"/>
        </dgm:presLayoutVars>
      </dgm:prSet>
      <dgm:spPr/>
    </dgm:pt>
    <dgm:pt modelId="{C03948F0-DBB8-4525-9C2A-B16E54044A7A}" type="pres">
      <dgm:prSet presAssocID="{9FEAC444-0100-4821-9CF2-8AB357B21FF3}" presName="image" presStyleLbl="fgImgPlace1" presStyleIdx="1" presStyleCnt="3" custFlipVert="1" custFlipHor="1" custScaleX="35248" custScaleY="51447" custLinFactX="200000" custLinFactY="97232" custLinFactNeighborX="250374" custLinFactNeighborY="100000"/>
      <dgm:spPr/>
    </dgm:pt>
    <dgm:pt modelId="{53BC9C73-713C-48B8-8253-1C7D1C172158}" type="pres">
      <dgm:prSet presAssocID="{9FEAC444-0100-4821-9CF2-8AB357B21FF3}" presName="childNode" presStyleLbl="node1" presStyleIdx="1" presStyleCnt="3" custScaleX="178588" custScaleY="99565" custLinFactNeighborX="861" custLinFactNeighborY="449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9C0D5F-B45B-4540-BFDB-EE986D66CF84}" type="pres">
      <dgm:prSet presAssocID="{9FEAC444-0100-4821-9CF2-8AB357B21FF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E5634-D495-4A8F-AD6A-1D3874073BB2}" type="pres">
      <dgm:prSet presAssocID="{A2B62ECE-2B15-45EF-8DD4-3B2585E707E2}" presName="sibTrans" presStyleCnt="0"/>
      <dgm:spPr/>
    </dgm:pt>
    <dgm:pt modelId="{7E98D50E-01C7-4D6C-872A-DEEACE6CFEC6}" type="pres">
      <dgm:prSet presAssocID="{9901A85A-D77F-4BEE-9415-0A930D3A6115}" presName="compositeNode" presStyleCnt="0">
        <dgm:presLayoutVars>
          <dgm:bulletEnabled val="1"/>
        </dgm:presLayoutVars>
      </dgm:prSet>
      <dgm:spPr/>
    </dgm:pt>
    <dgm:pt modelId="{26D4FEFE-F258-460C-B5F1-4D25B40FA394}" type="pres">
      <dgm:prSet presAssocID="{9901A85A-D77F-4BEE-9415-0A930D3A6115}" presName="image" presStyleLbl="fgImgPlace1" presStyleIdx="2" presStyleCnt="3" custFlipVert="1" custScaleX="6771" custScaleY="6771" custLinFactX="53297" custLinFactNeighborX="100000" custLinFactNeighborY="39649"/>
      <dgm:spPr/>
    </dgm:pt>
    <dgm:pt modelId="{11AA81CD-EA86-4281-B52E-2545B9E0CA0A}" type="pres">
      <dgm:prSet presAssocID="{9901A85A-D77F-4BEE-9415-0A930D3A6115}" presName="childNode" presStyleLbl="node1" presStyleIdx="2" presStyleCnt="3" custScaleX="233619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35A20-9842-49A4-B004-BB6FEF0271DC}" type="pres">
      <dgm:prSet presAssocID="{9901A85A-D77F-4BEE-9415-0A930D3A611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AAD8D-BFB4-4C9A-99A6-C85D45EC1AAF}" type="presOf" srcId="{2457BD79-04A1-4C90-B7AC-1CEB0D1C0E60}" destId="{54BFAB0B-DA06-4E1C-9E09-8C1B9040E1C8}" srcOrd="0" destOrd="0" presId="urn:microsoft.com/office/officeart/2005/8/layout/hList2"/>
    <dgm:cxn modelId="{9F09CF16-0BFB-4127-BACF-846BBEDA940A}" srcId="{7A65D8F0-C100-4480-80A9-6013747F31A7}" destId="{5AB009E3-0630-49EE-959B-99D0E6539947}" srcOrd="1" destOrd="0" parTransId="{31B25ED6-EA68-4F20-910C-7E0DA12CFBF7}" sibTransId="{5D264220-A96D-4E27-A118-0429A1DCB92C}"/>
    <dgm:cxn modelId="{A3D595C3-DAFC-48F7-9768-8BA31F51B452}" type="presOf" srcId="{5AB009E3-0630-49EE-959B-99D0E6539947}" destId="{54BFAB0B-DA06-4E1C-9E09-8C1B9040E1C8}" srcOrd="0" destOrd="1" presId="urn:microsoft.com/office/officeart/2005/8/layout/hList2"/>
    <dgm:cxn modelId="{028ACD24-7DDB-44BB-8ECC-5707FA1DE83C}" srcId="{7A65D8F0-C100-4480-80A9-6013747F31A7}" destId="{2457BD79-04A1-4C90-B7AC-1CEB0D1C0E60}" srcOrd="0" destOrd="0" parTransId="{5FE8C28F-F123-4201-8A1A-E6A88FD239A2}" sibTransId="{99FF357A-2D9E-4356-8951-FC892F26ADFA}"/>
    <dgm:cxn modelId="{A671EB6A-92DD-4257-80A1-9E7F1C961662}" type="presOf" srcId="{1A32E17E-6710-46BB-95BD-A75D660ED116}" destId="{11AA81CD-EA86-4281-B52E-2545B9E0CA0A}" srcOrd="0" destOrd="3" presId="urn:microsoft.com/office/officeart/2005/8/layout/hList2"/>
    <dgm:cxn modelId="{2E819724-4DE3-494E-9FCF-7A6D44E152E0}" srcId="{F7C6C9AA-2622-43C4-BDD5-BBA52729080D}" destId="{9901A85A-D77F-4BEE-9415-0A930D3A6115}" srcOrd="2" destOrd="0" parTransId="{510BEA31-B99C-4809-A6E1-4B2BCFFE17C2}" sibTransId="{757494F4-D551-44E7-A429-2AE22A60BB9B}"/>
    <dgm:cxn modelId="{C2490BC7-EAEB-44EF-8E61-BA1416F32038}" type="presOf" srcId="{9901A85A-D77F-4BEE-9415-0A930D3A6115}" destId="{A6635A20-9842-49A4-B004-BB6FEF0271DC}" srcOrd="0" destOrd="0" presId="urn:microsoft.com/office/officeart/2005/8/layout/hList2"/>
    <dgm:cxn modelId="{889A37D5-8B52-4CDB-847C-783F6F1F14C6}" srcId="{9901A85A-D77F-4BEE-9415-0A930D3A6115}" destId="{118CB871-2B1D-459E-888D-A4329C19AA7B}" srcOrd="2" destOrd="0" parTransId="{D8A6D615-8F69-4901-8A37-FB286110D1A1}" sibTransId="{0F9D286C-E082-4FB5-8E08-83174D889955}"/>
    <dgm:cxn modelId="{54DC5D35-9411-40C4-BCC1-89890D7C3848}" type="presOf" srcId="{F7C6C9AA-2622-43C4-BDD5-BBA52729080D}" destId="{6D44DFB3-5711-480C-9EE6-6F22B9DE2BE4}" srcOrd="0" destOrd="0" presId="urn:microsoft.com/office/officeart/2005/8/layout/hList2"/>
    <dgm:cxn modelId="{D95AA66D-504E-4EB2-95CB-4DEA92943069}" type="presOf" srcId="{118CB871-2B1D-459E-888D-A4329C19AA7B}" destId="{11AA81CD-EA86-4281-B52E-2545B9E0CA0A}" srcOrd="0" destOrd="2" presId="urn:microsoft.com/office/officeart/2005/8/layout/hList2"/>
    <dgm:cxn modelId="{A775EA70-E006-4617-B36B-74D67E91BD0D}" type="presOf" srcId="{08DC5EBB-2DEE-4B96-A080-F3E54BE1F9A5}" destId="{11AA81CD-EA86-4281-B52E-2545B9E0CA0A}" srcOrd="0" destOrd="1" presId="urn:microsoft.com/office/officeart/2005/8/layout/hList2"/>
    <dgm:cxn modelId="{579E45D6-5C3D-493E-B1F6-3E92ED2524AC}" srcId="{7A65D8F0-C100-4480-80A9-6013747F31A7}" destId="{E5F5B88A-686A-4305-8C79-CAE531B6240F}" srcOrd="2" destOrd="0" parTransId="{4155EF12-C2C0-4561-AFA4-B444BCB5F893}" sibTransId="{A5FFA8FB-C079-4F4E-BC6E-AF2C17DE585E}"/>
    <dgm:cxn modelId="{9038E549-4D92-4C4B-901F-70314F0E9675}" srcId="{9901A85A-D77F-4BEE-9415-0A930D3A6115}" destId="{08DC5EBB-2DEE-4B96-A080-F3E54BE1F9A5}" srcOrd="1" destOrd="0" parTransId="{DF92F6AF-6D44-4DAD-A9C7-40E44BA84252}" sibTransId="{57088947-9744-48CF-8E09-941E292B0C8A}"/>
    <dgm:cxn modelId="{7C95FB8C-975C-40EE-AF52-3011320E3A7E}" srcId="{F7C6C9AA-2622-43C4-BDD5-BBA52729080D}" destId="{7A65D8F0-C100-4480-80A9-6013747F31A7}" srcOrd="0" destOrd="0" parTransId="{B5AC28ED-0A9A-4B79-8111-507753397B5F}" sibTransId="{D492EC10-65BA-419D-936D-C181DA4B6A5B}"/>
    <dgm:cxn modelId="{2941C2BE-62C4-4BF4-A447-A8C07D979337}" type="presOf" srcId="{E5F5B88A-686A-4305-8C79-CAE531B6240F}" destId="{54BFAB0B-DA06-4E1C-9E09-8C1B9040E1C8}" srcOrd="0" destOrd="2" presId="urn:microsoft.com/office/officeart/2005/8/layout/hList2"/>
    <dgm:cxn modelId="{CF183AF9-0163-4CC0-B912-ECB48EF4A55F}" type="presOf" srcId="{9FEAC444-0100-4821-9CF2-8AB357B21FF3}" destId="{569C0D5F-B45B-4540-BFDB-EE986D66CF84}" srcOrd="0" destOrd="0" presId="urn:microsoft.com/office/officeart/2005/8/layout/hList2"/>
    <dgm:cxn modelId="{931A6D59-F39B-4DD8-8B3A-D79C82DFAD7C}" srcId="{9901A85A-D77F-4BEE-9415-0A930D3A6115}" destId="{9BA93FB0-8AB4-428D-AB07-11BF087664FE}" srcOrd="0" destOrd="0" parTransId="{DE5752AC-D313-452A-A338-6E9B38915306}" sibTransId="{047AE277-F909-4CBB-806B-A01A58C38B77}"/>
    <dgm:cxn modelId="{0CFC93E3-9B14-4B1B-969E-E01B2A6ADC08}" type="presOf" srcId="{9BA93FB0-8AB4-428D-AB07-11BF087664FE}" destId="{11AA81CD-EA86-4281-B52E-2545B9E0CA0A}" srcOrd="0" destOrd="0" presId="urn:microsoft.com/office/officeart/2005/8/layout/hList2"/>
    <dgm:cxn modelId="{532A199D-2A64-4791-80C1-D7F1DFFA60DD}" srcId="{9901A85A-D77F-4BEE-9415-0A930D3A6115}" destId="{1A32E17E-6710-46BB-95BD-A75D660ED116}" srcOrd="3" destOrd="0" parTransId="{ED8F74C0-A8B7-4334-BBDF-82EE1A74B349}" sibTransId="{8852DB0C-5BD8-410F-BF4C-106D25713B01}"/>
    <dgm:cxn modelId="{20D0AEE5-2F89-4317-9686-2D7F6576601B}" srcId="{F7C6C9AA-2622-43C4-BDD5-BBA52729080D}" destId="{9FEAC444-0100-4821-9CF2-8AB357B21FF3}" srcOrd="1" destOrd="0" parTransId="{11D5C16A-B0C5-4804-A2EC-D377D65A3261}" sibTransId="{A2B62ECE-2B15-45EF-8DD4-3B2585E707E2}"/>
    <dgm:cxn modelId="{AC0C8F45-48D0-499F-B6B1-91D60952649F}" type="presOf" srcId="{7A65D8F0-C100-4480-80A9-6013747F31A7}" destId="{8253C369-6780-478C-9E6C-44912BA5BC8B}" srcOrd="0" destOrd="0" presId="urn:microsoft.com/office/officeart/2005/8/layout/hList2"/>
    <dgm:cxn modelId="{28977EE2-AE67-424C-8F06-3725CD9D6B79}" type="presParOf" srcId="{6D44DFB3-5711-480C-9EE6-6F22B9DE2BE4}" destId="{EF5AB8EF-1EB1-4886-974E-73132B39CF04}" srcOrd="0" destOrd="0" presId="urn:microsoft.com/office/officeart/2005/8/layout/hList2"/>
    <dgm:cxn modelId="{FB2C9E08-AEAB-44D4-BDC0-B497A5A0F077}" type="presParOf" srcId="{EF5AB8EF-1EB1-4886-974E-73132B39CF04}" destId="{91751C46-04B1-4ED4-8367-0737927DDC19}" srcOrd="0" destOrd="0" presId="urn:microsoft.com/office/officeart/2005/8/layout/hList2"/>
    <dgm:cxn modelId="{E1071C3E-54AF-43C4-826C-9D4653E7FA76}" type="presParOf" srcId="{EF5AB8EF-1EB1-4886-974E-73132B39CF04}" destId="{54BFAB0B-DA06-4E1C-9E09-8C1B9040E1C8}" srcOrd="1" destOrd="0" presId="urn:microsoft.com/office/officeart/2005/8/layout/hList2"/>
    <dgm:cxn modelId="{D7EEC5E8-9FA2-4406-A3DC-0799FC46EC19}" type="presParOf" srcId="{EF5AB8EF-1EB1-4886-974E-73132B39CF04}" destId="{8253C369-6780-478C-9E6C-44912BA5BC8B}" srcOrd="2" destOrd="0" presId="urn:microsoft.com/office/officeart/2005/8/layout/hList2"/>
    <dgm:cxn modelId="{31CA79FB-6E58-4E15-B4E5-FC3F4B158F16}" type="presParOf" srcId="{6D44DFB3-5711-480C-9EE6-6F22B9DE2BE4}" destId="{75872217-AB3F-4D6D-90C3-6ABD06939B27}" srcOrd="1" destOrd="0" presId="urn:microsoft.com/office/officeart/2005/8/layout/hList2"/>
    <dgm:cxn modelId="{126ACC03-4BA8-48E4-AF05-29AE48A18E84}" type="presParOf" srcId="{6D44DFB3-5711-480C-9EE6-6F22B9DE2BE4}" destId="{D5784004-A3F8-40C3-B4CC-B699837B33B2}" srcOrd="2" destOrd="0" presId="urn:microsoft.com/office/officeart/2005/8/layout/hList2"/>
    <dgm:cxn modelId="{218C0A16-1648-4EEA-8DBF-ADBF8B81CB1B}" type="presParOf" srcId="{D5784004-A3F8-40C3-B4CC-B699837B33B2}" destId="{C03948F0-DBB8-4525-9C2A-B16E54044A7A}" srcOrd="0" destOrd="0" presId="urn:microsoft.com/office/officeart/2005/8/layout/hList2"/>
    <dgm:cxn modelId="{730C847C-4317-4086-A836-523542462362}" type="presParOf" srcId="{D5784004-A3F8-40C3-B4CC-B699837B33B2}" destId="{53BC9C73-713C-48B8-8253-1C7D1C172158}" srcOrd="1" destOrd="0" presId="urn:microsoft.com/office/officeart/2005/8/layout/hList2"/>
    <dgm:cxn modelId="{D1C8A222-CB3F-49E7-AA1A-45965B1C9BA9}" type="presParOf" srcId="{D5784004-A3F8-40C3-B4CC-B699837B33B2}" destId="{569C0D5F-B45B-4540-BFDB-EE986D66CF84}" srcOrd="2" destOrd="0" presId="urn:microsoft.com/office/officeart/2005/8/layout/hList2"/>
    <dgm:cxn modelId="{9CDECA31-2533-413F-A547-568E9B553D19}" type="presParOf" srcId="{6D44DFB3-5711-480C-9EE6-6F22B9DE2BE4}" destId="{117E5634-D495-4A8F-AD6A-1D3874073BB2}" srcOrd="3" destOrd="0" presId="urn:microsoft.com/office/officeart/2005/8/layout/hList2"/>
    <dgm:cxn modelId="{29F473B6-118E-40A5-8376-5AB7B5394A4F}" type="presParOf" srcId="{6D44DFB3-5711-480C-9EE6-6F22B9DE2BE4}" destId="{7E98D50E-01C7-4D6C-872A-DEEACE6CFEC6}" srcOrd="4" destOrd="0" presId="urn:microsoft.com/office/officeart/2005/8/layout/hList2"/>
    <dgm:cxn modelId="{E48ED334-64E2-4A9B-AC36-C63AD9EE5305}" type="presParOf" srcId="{7E98D50E-01C7-4D6C-872A-DEEACE6CFEC6}" destId="{26D4FEFE-F258-460C-B5F1-4D25B40FA394}" srcOrd="0" destOrd="0" presId="urn:microsoft.com/office/officeart/2005/8/layout/hList2"/>
    <dgm:cxn modelId="{5F36006A-6519-4310-A0E9-4D94DBCC1D10}" type="presParOf" srcId="{7E98D50E-01C7-4D6C-872A-DEEACE6CFEC6}" destId="{11AA81CD-EA86-4281-B52E-2545B9E0CA0A}" srcOrd="1" destOrd="0" presId="urn:microsoft.com/office/officeart/2005/8/layout/hList2"/>
    <dgm:cxn modelId="{823BF61B-AFEE-4613-A042-47EDB33FF147}" type="presParOf" srcId="{7E98D50E-01C7-4D6C-872A-DEEACE6CFEC6}" destId="{A6635A20-9842-49A4-B004-BB6FEF0271DC}" srcOrd="2" destOrd="0" presId="urn:microsoft.com/office/officeart/2005/8/layout/h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Проводник культуры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233FA576-B77E-42EA-9AA7-F757AB1053CA}" type="presOf" srcId="{52CB5364-F721-45A9-8A04-63F919F1AE19}" destId="{D9257E2F-BCED-49A6-A45A-1422D0E97123}" srcOrd="0" destOrd="0" presId="urn:microsoft.com/office/officeart/2005/8/layout/hProcess3"/>
    <dgm:cxn modelId="{CD479893-64DB-4DCD-9CCA-2FFBC9B010B5}" type="presOf" srcId="{C8988597-E46D-4000-9543-21AD25640275}" destId="{68F28E56-BE89-456C-9F7A-8C68D6D2B3E9}" srcOrd="0" destOrd="0" presId="urn:microsoft.com/office/officeart/2005/8/layout/hProcess3"/>
    <dgm:cxn modelId="{8930D8FE-DDE7-4F49-A972-601D099D176A}" type="presParOf" srcId="{68F28E56-BE89-456C-9F7A-8C68D6D2B3E9}" destId="{80022FFD-7280-4A52-862D-9CFE5B52741D}" srcOrd="0" destOrd="0" presId="urn:microsoft.com/office/officeart/2005/8/layout/hProcess3"/>
    <dgm:cxn modelId="{89EE82BC-8241-4EED-A2BB-52ACEDD249E1}" type="presParOf" srcId="{68F28E56-BE89-456C-9F7A-8C68D6D2B3E9}" destId="{7507BDFE-1879-4DE8-83DB-6E8ED3CBD2C0}" srcOrd="1" destOrd="0" presId="urn:microsoft.com/office/officeart/2005/8/layout/hProcess3"/>
    <dgm:cxn modelId="{2A2F5C85-3458-4252-A536-99778A08919E}" type="presParOf" srcId="{7507BDFE-1879-4DE8-83DB-6E8ED3CBD2C0}" destId="{B2FCC483-400F-4FA8-966A-F80E12F1E0DA}" srcOrd="0" destOrd="0" presId="urn:microsoft.com/office/officeart/2005/8/layout/hProcess3"/>
    <dgm:cxn modelId="{418A8661-6D5D-465D-8512-CA2792A8FAFC}" type="presParOf" srcId="{7507BDFE-1879-4DE8-83DB-6E8ED3CBD2C0}" destId="{22B5C4B1-02F6-46EB-8E67-E0253AB408CA}" srcOrd="1" destOrd="0" presId="urn:microsoft.com/office/officeart/2005/8/layout/hProcess3"/>
    <dgm:cxn modelId="{53C1E313-BA72-4B66-ABAC-4FB6C79F6B71}" type="presParOf" srcId="{22B5C4B1-02F6-46EB-8E67-E0253AB408CA}" destId="{88F36E47-1151-4025-91D4-914D9D895BD7}" srcOrd="0" destOrd="0" presId="urn:microsoft.com/office/officeart/2005/8/layout/hProcess3"/>
    <dgm:cxn modelId="{FEB8D8DE-339F-4B67-BFD7-87263C39D15E}" type="presParOf" srcId="{22B5C4B1-02F6-46EB-8E67-E0253AB408CA}" destId="{D9257E2F-BCED-49A6-A45A-1422D0E97123}" srcOrd="1" destOrd="0" presId="urn:microsoft.com/office/officeart/2005/8/layout/hProcess3"/>
    <dgm:cxn modelId="{7B37DCB3-3216-45ED-A4A0-5EA6FADE38D8}" type="presParOf" srcId="{22B5C4B1-02F6-46EB-8E67-E0253AB408CA}" destId="{2F16EBBF-1489-4A3C-83CE-ACE20D0E2BAE}" srcOrd="2" destOrd="0" presId="urn:microsoft.com/office/officeart/2005/8/layout/hProcess3"/>
    <dgm:cxn modelId="{826412D3-2FE6-4F33-A251-65EBFC19EFDD}" type="presParOf" srcId="{22B5C4B1-02F6-46EB-8E67-E0253AB408CA}" destId="{DB6726CC-19F5-4F44-A01D-35CEF8FC9BB7}" srcOrd="3" destOrd="0" presId="urn:microsoft.com/office/officeart/2005/8/layout/hProcess3"/>
    <dgm:cxn modelId="{BB23E227-1BE8-4373-A04B-00CB059808D6}" type="presParOf" srcId="{7507BDFE-1879-4DE8-83DB-6E8ED3CBD2C0}" destId="{CB669BBB-7C9A-4B0F-ACD3-1D313DF07B25}" srcOrd="2" destOrd="0" presId="urn:microsoft.com/office/officeart/2005/8/layout/hProcess3"/>
    <dgm:cxn modelId="{1A095DE8-B2DB-444E-9AC9-6A1E9352421F}" type="presParOf" srcId="{7507BDFE-1879-4DE8-83DB-6E8ED3CBD2C0}" destId="{D948133D-598D-45CF-BF7E-5328554AECCB}" srcOrd="3" destOrd="0" presId="urn:microsoft.com/office/officeart/2005/8/layout/hProcess3"/>
    <dgm:cxn modelId="{A3C79277-64B9-4447-937A-975DA4A2FA8D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404BDB-A777-4251-849C-DB619A0C518A}" type="doc">
      <dgm:prSet loTypeId="urn:microsoft.com/office/officeart/2005/8/layout/hProcess7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47A53F1-E680-4A78-B504-76E9AFBBA128}">
      <dgm:prSet phldrT="[Текст]"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35D1FDE8-FB5F-4959-B88E-9C27786106A9}" type="parTrans" cxnId="{273F7502-41F4-48E0-A6B9-B2B71E0B5AB8}">
      <dgm:prSet/>
      <dgm:spPr/>
      <dgm:t>
        <a:bodyPr/>
        <a:lstStyle/>
        <a:p>
          <a:endParaRPr lang="ru-RU"/>
        </a:p>
      </dgm:t>
    </dgm:pt>
    <dgm:pt modelId="{EE483A12-D77F-4418-86CE-4796DFDF2E22}" type="sibTrans" cxnId="{273F7502-41F4-48E0-A6B9-B2B71E0B5AB8}">
      <dgm:prSet/>
      <dgm:spPr/>
      <dgm:t>
        <a:bodyPr/>
        <a:lstStyle/>
        <a:p>
          <a:endParaRPr lang="ru-RU"/>
        </a:p>
      </dgm:t>
    </dgm:pt>
    <dgm:pt modelId="{A9106F13-10DA-4E90-B0BB-26EB361F4083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Помочь    молодым вписаться в мироздание</a:t>
          </a:r>
        </a:p>
        <a:p>
          <a:endParaRPr lang="ru-RU" sz="2400" dirty="0" smtClean="0"/>
        </a:p>
      </dgm:t>
    </dgm:pt>
    <dgm:pt modelId="{707F5ABC-05FC-477D-B57C-6626F1861D20}" type="parTrans" cxnId="{AE5309C9-C274-46B2-8726-E7B0811D97E8}">
      <dgm:prSet/>
      <dgm:spPr/>
      <dgm:t>
        <a:bodyPr/>
        <a:lstStyle/>
        <a:p>
          <a:endParaRPr lang="ru-RU"/>
        </a:p>
      </dgm:t>
    </dgm:pt>
    <dgm:pt modelId="{F7972889-BFFC-41F5-99D9-13415DAF9A04}" type="sibTrans" cxnId="{AE5309C9-C274-46B2-8726-E7B0811D97E8}">
      <dgm:prSet/>
      <dgm:spPr/>
      <dgm:t>
        <a:bodyPr/>
        <a:lstStyle/>
        <a:p>
          <a:endParaRPr lang="ru-RU"/>
        </a:p>
      </dgm:t>
    </dgm:pt>
    <dgm:pt modelId="{147BF53E-24C7-43AF-AF29-599A7B72AA9F}">
      <dgm:prSet phldrT="[Текст]" custT="1"/>
      <dgm:spPr/>
      <dgm:t>
        <a:bodyPr/>
        <a:lstStyle/>
        <a:p>
          <a:r>
            <a:rPr lang="ru-RU" sz="2400" dirty="0" smtClean="0"/>
            <a:t>Воспитать   личное отношение ученика к авторскому идеалу</a:t>
          </a:r>
          <a:endParaRPr lang="ru-RU" sz="2400" dirty="0"/>
        </a:p>
      </dgm:t>
    </dgm:pt>
    <dgm:pt modelId="{15E339E4-430D-453F-B0FD-35D8B18532E3}" type="parTrans" cxnId="{C0AF5794-5597-4C73-932D-194BB31CEA6A}">
      <dgm:prSet/>
      <dgm:spPr/>
      <dgm:t>
        <a:bodyPr/>
        <a:lstStyle/>
        <a:p>
          <a:endParaRPr lang="ru-RU"/>
        </a:p>
      </dgm:t>
    </dgm:pt>
    <dgm:pt modelId="{A4ABDEF9-F195-4FBA-AFE0-CF651379A499}" type="sibTrans" cxnId="{C0AF5794-5597-4C73-932D-194BB31CEA6A}">
      <dgm:prSet/>
      <dgm:spPr/>
      <dgm:t>
        <a:bodyPr/>
        <a:lstStyle/>
        <a:p>
          <a:endParaRPr lang="ru-RU"/>
        </a:p>
      </dgm:t>
    </dgm:pt>
    <dgm:pt modelId="{901D3593-6128-4993-A514-382DD6411687}" type="pres">
      <dgm:prSet presAssocID="{A3404BDB-A777-4251-849C-DB619A0C51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4C75E-97E4-4F80-A868-AD3EAB1A6D9B}" type="pres">
      <dgm:prSet presAssocID="{647A53F1-E680-4A78-B504-76E9AFBBA128}" presName="compositeNode" presStyleCnt="0">
        <dgm:presLayoutVars>
          <dgm:bulletEnabled val="1"/>
        </dgm:presLayoutVars>
      </dgm:prSet>
      <dgm:spPr/>
    </dgm:pt>
    <dgm:pt modelId="{940650D1-2A12-4110-85E2-210CBDAC83B5}" type="pres">
      <dgm:prSet presAssocID="{647A53F1-E680-4A78-B504-76E9AFBBA128}" presName="bgRect" presStyleLbl="node1" presStyleIdx="0" presStyleCnt="1" custScaleX="35645" custLinFactNeighborX="-31665"/>
      <dgm:spPr/>
      <dgm:t>
        <a:bodyPr/>
        <a:lstStyle/>
        <a:p>
          <a:endParaRPr lang="ru-RU"/>
        </a:p>
      </dgm:t>
    </dgm:pt>
    <dgm:pt modelId="{A2B4DFBD-F01F-4AD0-A0B1-9F01A5CDD9B1}" type="pres">
      <dgm:prSet presAssocID="{647A53F1-E680-4A78-B504-76E9AFBBA128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108BB-853B-4CC4-B2CD-304386F68C5A}" type="pres">
      <dgm:prSet presAssocID="{647A53F1-E680-4A78-B504-76E9AFBBA12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18679-7A65-4AFE-88BF-3DCE18683800}" type="presOf" srcId="{147BF53E-24C7-43AF-AF29-599A7B72AA9F}" destId="{C27108BB-853B-4CC4-B2CD-304386F68C5A}" srcOrd="0" destOrd="1" presId="urn:microsoft.com/office/officeart/2005/8/layout/hProcess7"/>
    <dgm:cxn modelId="{C0AF5794-5597-4C73-932D-194BB31CEA6A}" srcId="{647A53F1-E680-4A78-B504-76E9AFBBA128}" destId="{147BF53E-24C7-43AF-AF29-599A7B72AA9F}" srcOrd="1" destOrd="0" parTransId="{15E339E4-430D-453F-B0FD-35D8B18532E3}" sibTransId="{A4ABDEF9-F195-4FBA-AFE0-CF651379A499}"/>
    <dgm:cxn modelId="{AE5309C9-C274-46B2-8726-E7B0811D97E8}" srcId="{647A53F1-E680-4A78-B504-76E9AFBBA128}" destId="{A9106F13-10DA-4E90-B0BB-26EB361F4083}" srcOrd="0" destOrd="0" parTransId="{707F5ABC-05FC-477D-B57C-6626F1861D20}" sibTransId="{F7972889-BFFC-41F5-99D9-13415DAF9A04}"/>
    <dgm:cxn modelId="{20BB6BFD-EC84-450A-8CEA-225D675DB3E1}" type="presOf" srcId="{A9106F13-10DA-4E90-B0BB-26EB361F4083}" destId="{C27108BB-853B-4CC4-B2CD-304386F68C5A}" srcOrd="0" destOrd="0" presId="urn:microsoft.com/office/officeart/2005/8/layout/hProcess7"/>
    <dgm:cxn modelId="{273F7502-41F4-48E0-A6B9-B2B71E0B5AB8}" srcId="{A3404BDB-A777-4251-849C-DB619A0C518A}" destId="{647A53F1-E680-4A78-B504-76E9AFBBA128}" srcOrd="0" destOrd="0" parTransId="{35D1FDE8-FB5F-4959-B88E-9C27786106A9}" sibTransId="{EE483A12-D77F-4418-86CE-4796DFDF2E22}"/>
    <dgm:cxn modelId="{0A90BEFC-75DC-49DA-8162-722942686D38}" type="presOf" srcId="{647A53F1-E680-4A78-B504-76E9AFBBA128}" destId="{940650D1-2A12-4110-85E2-210CBDAC83B5}" srcOrd="0" destOrd="0" presId="urn:microsoft.com/office/officeart/2005/8/layout/hProcess7"/>
    <dgm:cxn modelId="{5B50B5BC-AB50-4505-B7C9-8B24F4884A54}" type="presOf" srcId="{A3404BDB-A777-4251-849C-DB619A0C518A}" destId="{901D3593-6128-4993-A514-382DD6411687}" srcOrd="0" destOrd="0" presId="urn:microsoft.com/office/officeart/2005/8/layout/hProcess7"/>
    <dgm:cxn modelId="{98A92C25-56D1-4F21-88CC-BD915DCEFD91}" type="presOf" srcId="{647A53F1-E680-4A78-B504-76E9AFBBA128}" destId="{A2B4DFBD-F01F-4AD0-A0B1-9F01A5CDD9B1}" srcOrd="1" destOrd="0" presId="urn:microsoft.com/office/officeart/2005/8/layout/hProcess7"/>
    <dgm:cxn modelId="{04598A15-27DF-45CA-9B7C-B382ADA7F58F}" type="presParOf" srcId="{901D3593-6128-4993-A514-382DD6411687}" destId="{86D4C75E-97E4-4F80-A868-AD3EAB1A6D9B}" srcOrd="0" destOrd="0" presId="urn:microsoft.com/office/officeart/2005/8/layout/hProcess7"/>
    <dgm:cxn modelId="{A1C0740E-8182-4CFF-BC04-E7735A540644}" type="presParOf" srcId="{86D4C75E-97E4-4F80-A868-AD3EAB1A6D9B}" destId="{940650D1-2A12-4110-85E2-210CBDAC83B5}" srcOrd="0" destOrd="0" presId="urn:microsoft.com/office/officeart/2005/8/layout/hProcess7"/>
    <dgm:cxn modelId="{B4DF27C5-F017-426B-8C1F-088EA94A3D5D}" type="presParOf" srcId="{86D4C75E-97E4-4F80-A868-AD3EAB1A6D9B}" destId="{A2B4DFBD-F01F-4AD0-A0B1-9F01A5CDD9B1}" srcOrd="1" destOrd="0" presId="urn:microsoft.com/office/officeart/2005/8/layout/hProcess7"/>
    <dgm:cxn modelId="{17357544-7A4B-4BCB-B6ED-6DBAE7D26408}" type="presParOf" srcId="{86D4C75E-97E4-4F80-A868-AD3EAB1A6D9B}" destId="{C27108BB-853B-4CC4-B2CD-304386F68C5A}" srcOrd="2" destOrd="0" presId="urn:microsoft.com/office/officeart/2005/8/layout/hProcess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Миссионер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46DBFE79-7554-41DF-AC74-F1A127D007B7}" type="presOf" srcId="{52CB5364-F721-45A9-8A04-63F919F1AE19}" destId="{D9257E2F-BCED-49A6-A45A-1422D0E97123}" srcOrd="0" destOrd="0" presId="urn:microsoft.com/office/officeart/2005/8/layout/hProcess3"/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3DA40FDF-630A-4CBB-A499-E6D800F2E50B}" type="presOf" srcId="{C8988597-E46D-4000-9543-21AD25640275}" destId="{68F28E56-BE89-456C-9F7A-8C68D6D2B3E9}" srcOrd="0" destOrd="0" presId="urn:microsoft.com/office/officeart/2005/8/layout/hProcess3"/>
    <dgm:cxn modelId="{B51D465E-1F05-4149-BD1E-7C8F8C461B11}" type="presParOf" srcId="{68F28E56-BE89-456C-9F7A-8C68D6D2B3E9}" destId="{80022FFD-7280-4A52-862D-9CFE5B52741D}" srcOrd="0" destOrd="0" presId="urn:microsoft.com/office/officeart/2005/8/layout/hProcess3"/>
    <dgm:cxn modelId="{6B337BAC-097D-47B2-8D14-8FC8E8FD8294}" type="presParOf" srcId="{68F28E56-BE89-456C-9F7A-8C68D6D2B3E9}" destId="{7507BDFE-1879-4DE8-83DB-6E8ED3CBD2C0}" srcOrd="1" destOrd="0" presId="urn:microsoft.com/office/officeart/2005/8/layout/hProcess3"/>
    <dgm:cxn modelId="{7414A074-E5E4-4C67-84A2-547E67E92702}" type="presParOf" srcId="{7507BDFE-1879-4DE8-83DB-6E8ED3CBD2C0}" destId="{B2FCC483-400F-4FA8-966A-F80E12F1E0DA}" srcOrd="0" destOrd="0" presId="urn:microsoft.com/office/officeart/2005/8/layout/hProcess3"/>
    <dgm:cxn modelId="{6605DFAE-C94D-4FA4-8984-B733C22D5D38}" type="presParOf" srcId="{7507BDFE-1879-4DE8-83DB-6E8ED3CBD2C0}" destId="{22B5C4B1-02F6-46EB-8E67-E0253AB408CA}" srcOrd="1" destOrd="0" presId="urn:microsoft.com/office/officeart/2005/8/layout/hProcess3"/>
    <dgm:cxn modelId="{FCC13419-05BA-4223-AB02-87CB071B9411}" type="presParOf" srcId="{22B5C4B1-02F6-46EB-8E67-E0253AB408CA}" destId="{88F36E47-1151-4025-91D4-914D9D895BD7}" srcOrd="0" destOrd="0" presId="urn:microsoft.com/office/officeart/2005/8/layout/hProcess3"/>
    <dgm:cxn modelId="{10671846-4D2C-4F4F-8AE8-A61E8EF749F4}" type="presParOf" srcId="{22B5C4B1-02F6-46EB-8E67-E0253AB408CA}" destId="{D9257E2F-BCED-49A6-A45A-1422D0E97123}" srcOrd="1" destOrd="0" presId="urn:microsoft.com/office/officeart/2005/8/layout/hProcess3"/>
    <dgm:cxn modelId="{B15957FD-55A5-4A74-BFEA-D17E1D240FAB}" type="presParOf" srcId="{22B5C4B1-02F6-46EB-8E67-E0253AB408CA}" destId="{2F16EBBF-1489-4A3C-83CE-ACE20D0E2BAE}" srcOrd="2" destOrd="0" presId="urn:microsoft.com/office/officeart/2005/8/layout/hProcess3"/>
    <dgm:cxn modelId="{F2A22D2D-7ACE-4901-A398-3CBB61BA984E}" type="presParOf" srcId="{22B5C4B1-02F6-46EB-8E67-E0253AB408CA}" destId="{DB6726CC-19F5-4F44-A01D-35CEF8FC9BB7}" srcOrd="3" destOrd="0" presId="urn:microsoft.com/office/officeart/2005/8/layout/hProcess3"/>
    <dgm:cxn modelId="{1B2BEB44-BBB6-40C3-A461-21048FD1C37E}" type="presParOf" srcId="{7507BDFE-1879-4DE8-83DB-6E8ED3CBD2C0}" destId="{CB669BBB-7C9A-4B0F-ACD3-1D313DF07B25}" srcOrd="2" destOrd="0" presId="urn:microsoft.com/office/officeart/2005/8/layout/hProcess3"/>
    <dgm:cxn modelId="{D361D17E-C986-4766-AC64-3A8C00F7C15A}" type="presParOf" srcId="{7507BDFE-1879-4DE8-83DB-6E8ED3CBD2C0}" destId="{D948133D-598D-45CF-BF7E-5328554AECCB}" srcOrd="3" destOrd="0" presId="urn:microsoft.com/office/officeart/2005/8/layout/hProcess3"/>
    <dgm:cxn modelId="{12038F7B-4BC2-43C2-9C32-E3ABB84E5D2B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6B7B4A-6E61-497C-9350-30D2B4AF40A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72BDA26-4504-42B3-B0F9-FF34C980645C}">
      <dgm:prSet phldrT="[Текст]"/>
      <dgm:spPr/>
      <dgm:t>
        <a:bodyPr/>
        <a:lstStyle/>
        <a:p>
          <a:r>
            <a:rPr lang="ru-RU" dirty="0" smtClean="0"/>
            <a:t>Мастер своего дела</a:t>
          </a:r>
          <a:endParaRPr lang="ru-RU" dirty="0"/>
        </a:p>
      </dgm:t>
    </dgm:pt>
    <dgm:pt modelId="{ACAC08FD-2900-45D4-BB80-AB668A166D27}" type="parTrans" cxnId="{7CFE855A-31B6-462D-ADD9-BD8946B36DA8}">
      <dgm:prSet/>
      <dgm:spPr/>
      <dgm:t>
        <a:bodyPr/>
        <a:lstStyle/>
        <a:p>
          <a:endParaRPr lang="ru-RU"/>
        </a:p>
      </dgm:t>
    </dgm:pt>
    <dgm:pt modelId="{59924C5E-2D3A-4DC1-B162-F8B0B2571A50}" type="sibTrans" cxnId="{7CFE855A-31B6-462D-ADD9-BD8946B36DA8}">
      <dgm:prSet/>
      <dgm:spPr/>
      <dgm:t>
        <a:bodyPr/>
        <a:lstStyle/>
        <a:p>
          <a:endParaRPr lang="ru-RU"/>
        </a:p>
      </dgm:t>
    </dgm:pt>
    <dgm:pt modelId="{6523912B-87C7-4FE5-B1F2-FFFB87ACF49F}">
      <dgm:prSet phldrT="[Текст]"/>
      <dgm:spPr/>
      <dgm:t>
        <a:bodyPr/>
        <a:lstStyle/>
        <a:p>
          <a:r>
            <a:rPr lang="ru-RU" dirty="0" smtClean="0"/>
            <a:t>Сталкер и подвижник</a:t>
          </a:r>
          <a:endParaRPr lang="ru-RU" dirty="0"/>
        </a:p>
      </dgm:t>
    </dgm:pt>
    <dgm:pt modelId="{C0699D6A-74ED-4B0E-B70B-465C6FE19889}" type="parTrans" cxnId="{30BF02E8-AF79-4391-B81B-57C251B7FCB0}">
      <dgm:prSet/>
      <dgm:spPr/>
      <dgm:t>
        <a:bodyPr/>
        <a:lstStyle/>
        <a:p>
          <a:endParaRPr lang="ru-RU"/>
        </a:p>
      </dgm:t>
    </dgm:pt>
    <dgm:pt modelId="{8ABCFF5C-DFF1-4744-9081-9C181E017DA8}" type="sibTrans" cxnId="{30BF02E8-AF79-4391-B81B-57C251B7FCB0}">
      <dgm:prSet/>
      <dgm:spPr/>
      <dgm:t>
        <a:bodyPr/>
        <a:lstStyle/>
        <a:p>
          <a:endParaRPr lang="ru-RU"/>
        </a:p>
      </dgm:t>
    </dgm:pt>
    <dgm:pt modelId="{FDF02683-55B0-43A3-907F-55A28407DADE}">
      <dgm:prSet phldrT="[Текст]"/>
      <dgm:spPr/>
      <dgm:t>
        <a:bodyPr/>
        <a:lstStyle/>
        <a:p>
          <a:r>
            <a:rPr lang="ru-RU" dirty="0" smtClean="0"/>
            <a:t>Актер, творческая личность</a:t>
          </a:r>
          <a:endParaRPr lang="ru-RU" dirty="0"/>
        </a:p>
      </dgm:t>
    </dgm:pt>
    <dgm:pt modelId="{CEEC4E49-7C59-4D31-909C-E11B84532E76}" type="parTrans" cxnId="{B4B8C328-832B-4FAC-BC6E-CEDD4B1DF14C}">
      <dgm:prSet/>
      <dgm:spPr/>
      <dgm:t>
        <a:bodyPr/>
        <a:lstStyle/>
        <a:p>
          <a:endParaRPr lang="ru-RU"/>
        </a:p>
      </dgm:t>
    </dgm:pt>
    <dgm:pt modelId="{BAA339FE-3528-4EF8-88E4-9ABC219A73F1}" type="sibTrans" cxnId="{B4B8C328-832B-4FAC-BC6E-CEDD4B1DF14C}">
      <dgm:prSet/>
      <dgm:spPr/>
      <dgm:t>
        <a:bodyPr/>
        <a:lstStyle/>
        <a:p>
          <a:endParaRPr lang="ru-RU"/>
        </a:p>
      </dgm:t>
    </dgm:pt>
    <dgm:pt modelId="{2BDA6560-A288-41BA-A61F-2065565BA77E}">
      <dgm:prSet/>
      <dgm:spPr/>
      <dgm:t>
        <a:bodyPr/>
        <a:lstStyle/>
        <a:p>
          <a:r>
            <a:rPr lang="ru-RU" dirty="0" smtClean="0"/>
            <a:t>Генератор идей</a:t>
          </a:r>
          <a:endParaRPr lang="ru-RU" dirty="0"/>
        </a:p>
      </dgm:t>
    </dgm:pt>
    <dgm:pt modelId="{294930DA-9FF5-4DBD-8A21-60E9305B2056}" type="parTrans" cxnId="{22BD511A-B2DF-4723-9DC2-2B8E1B53858C}">
      <dgm:prSet/>
      <dgm:spPr/>
      <dgm:t>
        <a:bodyPr/>
        <a:lstStyle/>
        <a:p>
          <a:endParaRPr lang="ru-RU"/>
        </a:p>
      </dgm:t>
    </dgm:pt>
    <dgm:pt modelId="{344F3B33-3B28-4A6E-B230-034D54B8E5CB}" type="sibTrans" cxnId="{22BD511A-B2DF-4723-9DC2-2B8E1B53858C}">
      <dgm:prSet/>
      <dgm:spPr/>
      <dgm:t>
        <a:bodyPr/>
        <a:lstStyle/>
        <a:p>
          <a:endParaRPr lang="ru-RU"/>
        </a:p>
      </dgm:t>
    </dgm:pt>
    <dgm:pt modelId="{C0A9C3C0-F60A-44B7-8613-CB827713ED23}">
      <dgm:prSet/>
      <dgm:spPr/>
      <dgm:t>
        <a:bodyPr/>
        <a:lstStyle/>
        <a:p>
          <a:r>
            <a:rPr lang="ru-RU" dirty="0" smtClean="0"/>
            <a:t>Собеседник и наставник</a:t>
          </a:r>
          <a:endParaRPr lang="ru-RU" dirty="0"/>
        </a:p>
      </dgm:t>
    </dgm:pt>
    <dgm:pt modelId="{0F35FBB9-06B8-45BB-BC89-9A181B060770}" type="parTrans" cxnId="{B1802A22-29FF-43A7-B0CC-C2E52CC87E8E}">
      <dgm:prSet/>
      <dgm:spPr/>
      <dgm:t>
        <a:bodyPr/>
        <a:lstStyle/>
        <a:p>
          <a:endParaRPr lang="ru-RU"/>
        </a:p>
      </dgm:t>
    </dgm:pt>
    <dgm:pt modelId="{F830A957-1343-4A26-B566-03F399AA7DF2}" type="sibTrans" cxnId="{B1802A22-29FF-43A7-B0CC-C2E52CC87E8E}">
      <dgm:prSet/>
      <dgm:spPr/>
      <dgm:t>
        <a:bodyPr/>
        <a:lstStyle/>
        <a:p>
          <a:endParaRPr lang="ru-RU"/>
        </a:p>
      </dgm:t>
    </dgm:pt>
    <dgm:pt modelId="{3AA5E689-1EE6-4DE0-A77D-B666DFA1C44F}" type="pres">
      <dgm:prSet presAssocID="{B26B7B4A-6E61-497C-9350-30D2B4AF40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2C05CE-CDF8-4E04-B3BE-B4BDDDA93EA1}" type="pres">
      <dgm:prSet presAssocID="{172BDA26-4504-42B3-B0F9-FF34C980645C}" presName="composite" presStyleCnt="0"/>
      <dgm:spPr/>
    </dgm:pt>
    <dgm:pt modelId="{EB6BD9E2-708B-43F0-8FE7-DA6908D7C07F}" type="pres">
      <dgm:prSet presAssocID="{172BDA26-4504-42B3-B0F9-FF34C980645C}" presName="imgShp" presStyleLbl="fgImgPlace1" presStyleIdx="0" presStyleCnt="5"/>
      <dgm:spPr/>
    </dgm:pt>
    <dgm:pt modelId="{190048E2-A4B1-466F-B8B8-1FB8466FEF82}" type="pres">
      <dgm:prSet presAssocID="{172BDA26-4504-42B3-B0F9-FF34C980645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D165C-503D-4409-8F2A-43F9CD815117}" type="pres">
      <dgm:prSet presAssocID="{59924C5E-2D3A-4DC1-B162-F8B0B2571A50}" presName="spacing" presStyleCnt="0"/>
      <dgm:spPr/>
    </dgm:pt>
    <dgm:pt modelId="{E3F12FB7-748D-4FCA-BBE2-7B7F4B3365CB}" type="pres">
      <dgm:prSet presAssocID="{6523912B-87C7-4FE5-B1F2-FFFB87ACF49F}" presName="composite" presStyleCnt="0"/>
      <dgm:spPr/>
    </dgm:pt>
    <dgm:pt modelId="{98EEB1D3-4A4E-4BC7-AC8B-BE7C595A9262}" type="pres">
      <dgm:prSet presAssocID="{6523912B-87C7-4FE5-B1F2-FFFB87ACF49F}" presName="imgShp" presStyleLbl="fgImgPlace1" presStyleIdx="1" presStyleCnt="5"/>
      <dgm:spPr/>
    </dgm:pt>
    <dgm:pt modelId="{85AF76FD-A2BB-4F82-BC0E-2BA4547323C9}" type="pres">
      <dgm:prSet presAssocID="{6523912B-87C7-4FE5-B1F2-FFFB87ACF49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84AEF-07E3-4B64-99E4-41CC6F0AB2A0}" type="pres">
      <dgm:prSet presAssocID="{8ABCFF5C-DFF1-4744-9081-9C181E017DA8}" presName="spacing" presStyleCnt="0"/>
      <dgm:spPr/>
    </dgm:pt>
    <dgm:pt modelId="{EB06BD17-B9E4-49F3-991C-D384807992E2}" type="pres">
      <dgm:prSet presAssocID="{FDF02683-55B0-43A3-907F-55A28407DADE}" presName="composite" presStyleCnt="0"/>
      <dgm:spPr/>
    </dgm:pt>
    <dgm:pt modelId="{8CFA3632-747A-45FD-AF24-DB59C797C91D}" type="pres">
      <dgm:prSet presAssocID="{FDF02683-55B0-43A3-907F-55A28407DADE}" presName="imgShp" presStyleLbl="fgImgPlace1" presStyleIdx="2" presStyleCnt="5"/>
      <dgm:spPr/>
    </dgm:pt>
    <dgm:pt modelId="{8571E2D3-91E8-417A-9F2B-5AEBACB85A37}" type="pres">
      <dgm:prSet presAssocID="{FDF02683-55B0-43A3-907F-55A28407DAD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A37B-F089-413B-B496-C24AA187AF3C}" type="pres">
      <dgm:prSet presAssocID="{BAA339FE-3528-4EF8-88E4-9ABC219A73F1}" presName="spacing" presStyleCnt="0"/>
      <dgm:spPr/>
    </dgm:pt>
    <dgm:pt modelId="{6C2982F8-27F7-4FCA-A5C2-6D1D68A6315C}" type="pres">
      <dgm:prSet presAssocID="{2BDA6560-A288-41BA-A61F-2065565BA77E}" presName="composite" presStyleCnt="0"/>
      <dgm:spPr/>
    </dgm:pt>
    <dgm:pt modelId="{6749FB22-79AA-4E89-8083-6AA2C863CC5C}" type="pres">
      <dgm:prSet presAssocID="{2BDA6560-A288-41BA-A61F-2065565BA77E}" presName="imgShp" presStyleLbl="fgImgPlace1" presStyleIdx="3" presStyleCnt="5"/>
      <dgm:spPr/>
    </dgm:pt>
    <dgm:pt modelId="{2AC547FF-D3CF-4177-928D-60C8ABE1C3DC}" type="pres">
      <dgm:prSet presAssocID="{2BDA6560-A288-41BA-A61F-2065565BA77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414D-4139-4AD8-B2C0-7619AE5C1326}" type="pres">
      <dgm:prSet presAssocID="{344F3B33-3B28-4A6E-B230-034D54B8E5CB}" presName="spacing" presStyleCnt="0"/>
      <dgm:spPr/>
    </dgm:pt>
    <dgm:pt modelId="{DA2E4626-F164-4AEC-99D8-F737106C8C99}" type="pres">
      <dgm:prSet presAssocID="{C0A9C3C0-F60A-44B7-8613-CB827713ED23}" presName="composite" presStyleCnt="0"/>
      <dgm:spPr/>
    </dgm:pt>
    <dgm:pt modelId="{214BF256-4EFC-4329-A5D3-7D7316E93C38}" type="pres">
      <dgm:prSet presAssocID="{C0A9C3C0-F60A-44B7-8613-CB827713ED23}" presName="imgShp" presStyleLbl="fgImgPlace1" presStyleIdx="4" presStyleCnt="5"/>
      <dgm:spPr/>
    </dgm:pt>
    <dgm:pt modelId="{E3DA0081-F6D3-46F9-B652-B848222014BA}" type="pres">
      <dgm:prSet presAssocID="{C0A9C3C0-F60A-44B7-8613-CB827713ED2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97A9A-2A12-4B6C-BD4B-3502D199B982}" type="presOf" srcId="{FDF02683-55B0-43A3-907F-55A28407DADE}" destId="{8571E2D3-91E8-417A-9F2B-5AEBACB85A37}" srcOrd="0" destOrd="0" presId="urn:microsoft.com/office/officeart/2005/8/layout/vList3"/>
    <dgm:cxn modelId="{3EC0C49D-694B-4ECB-B254-D701B81046A4}" type="presOf" srcId="{2BDA6560-A288-41BA-A61F-2065565BA77E}" destId="{2AC547FF-D3CF-4177-928D-60C8ABE1C3DC}" srcOrd="0" destOrd="0" presId="urn:microsoft.com/office/officeart/2005/8/layout/vList3"/>
    <dgm:cxn modelId="{0F94D448-CC24-4FB6-A6D6-DB2107EA4B7D}" type="presOf" srcId="{6523912B-87C7-4FE5-B1F2-FFFB87ACF49F}" destId="{85AF76FD-A2BB-4F82-BC0E-2BA4547323C9}" srcOrd="0" destOrd="0" presId="urn:microsoft.com/office/officeart/2005/8/layout/vList3"/>
    <dgm:cxn modelId="{2C643F4C-A5EE-440A-BF90-9F32AD767BBE}" type="presOf" srcId="{C0A9C3C0-F60A-44B7-8613-CB827713ED23}" destId="{E3DA0081-F6D3-46F9-B652-B848222014BA}" srcOrd="0" destOrd="0" presId="urn:microsoft.com/office/officeart/2005/8/layout/vList3"/>
    <dgm:cxn modelId="{B1802A22-29FF-43A7-B0CC-C2E52CC87E8E}" srcId="{B26B7B4A-6E61-497C-9350-30D2B4AF40A3}" destId="{C0A9C3C0-F60A-44B7-8613-CB827713ED23}" srcOrd="4" destOrd="0" parTransId="{0F35FBB9-06B8-45BB-BC89-9A181B060770}" sibTransId="{F830A957-1343-4A26-B566-03F399AA7DF2}"/>
    <dgm:cxn modelId="{7CFE855A-31B6-462D-ADD9-BD8946B36DA8}" srcId="{B26B7B4A-6E61-497C-9350-30D2B4AF40A3}" destId="{172BDA26-4504-42B3-B0F9-FF34C980645C}" srcOrd="0" destOrd="0" parTransId="{ACAC08FD-2900-45D4-BB80-AB668A166D27}" sibTransId="{59924C5E-2D3A-4DC1-B162-F8B0B2571A50}"/>
    <dgm:cxn modelId="{B4B8C328-832B-4FAC-BC6E-CEDD4B1DF14C}" srcId="{B26B7B4A-6E61-497C-9350-30D2B4AF40A3}" destId="{FDF02683-55B0-43A3-907F-55A28407DADE}" srcOrd="2" destOrd="0" parTransId="{CEEC4E49-7C59-4D31-909C-E11B84532E76}" sibTransId="{BAA339FE-3528-4EF8-88E4-9ABC219A73F1}"/>
    <dgm:cxn modelId="{22BD511A-B2DF-4723-9DC2-2B8E1B53858C}" srcId="{B26B7B4A-6E61-497C-9350-30D2B4AF40A3}" destId="{2BDA6560-A288-41BA-A61F-2065565BA77E}" srcOrd="3" destOrd="0" parTransId="{294930DA-9FF5-4DBD-8A21-60E9305B2056}" sibTransId="{344F3B33-3B28-4A6E-B230-034D54B8E5CB}"/>
    <dgm:cxn modelId="{30BF02E8-AF79-4391-B81B-57C251B7FCB0}" srcId="{B26B7B4A-6E61-497C-9350-30D2B4AF40A3}" destId="{6523912B-87C7-4FE5-B1F2-FFFB87ACF49F}" srcOrd="1" destOrd="0" parTransId="{C0699D6A-74ED-4B0E-B70B-465C6FE19889}" sibTransId="{8ABCFF5C-DFF1-4744-9081-9C181E017DA8}"/>
    <dgm:cxn modelId="{97A77951-636A-49C4-8265-A9955341C07F}" type="presOf" srcId="{B26B7B4A-6E61-497C-9350-30D2B4AF40A3}" destId="{3AA5E689-1EE6-4DE0-A77D-B666DFA1C44F}" srcOrd="0" destOrd="0" presId="urn:microsoft.com/office/officeart/2005/8/layout/vList3"/>
    <dgm:cxn modelId="{02E21336-84D6-4F3E-9077-0697AFA2FE11}" type="presOf" srcId="{172BDA26-4504-42B3-B0F9-FF34C980645C}" destId="{190048E2-A4B1-466F-B8B8-1FB8466FEF82}" srcOrd="0" destOrd="0" presId="urn:microsoft.com/office/officeart/2005/8/layout/vList3"/>
    <dgm:cxn modelId="{E7C1761D-C904-4F9D-8FB0-FC238640A646}" type="presParOf" srcId="{3AA5E689-1EE6-4DE0-A77D-B666DFA1C44F}" destId="{BC2C05CE-CDF8-4E04-B3BE-B4BDDDA93EA1}" srcOrd="0" destOrd="0" presId="urn:microsoft.com/office/officeart/2005/8/layout/vList3"/>
    <dgm:cxn modelId="{65092DF0-85A9-4E37-8D5B-3F399F0EF918}" type="presParOf" srcId="{BC2C05CE-CDF8-4E04-B3BE-B4BDDDA93EA1}" destId="{EB6BD9E2-708B-43F0-8FE7-DA6908D7C07F}" srcOrd="0" destOrd="0" presId="urn:microsoft.com/office/officeart/2005/8/layout/vList3"/>
    <dgm:cxn modelId="{DDF42885-0961-453A-8D7E-AB97BF21C074}" type="presParOf" srcId="{BC2C05CE-CDF8-4E04-B3BE-B4BDDDA93EA1}" destId="{190048E2-A4B1-466F-B8B8-1FB8466FEF82}" srcOrd="1" destOrd="0" presId="urn:microsoft.com/office/officeart/2005/8/layout/vList3"/>
    <dgm:cxn modelId="{BBD0183F-B94B-443E-9045-3E700BDAB649}" type="presParOf" srcId="{3AA5E689-1EE6-4DE0-A77D-B666DFA1C44F}" destId="{892D165C-503D-4409-8F2A-43F9CD815117}" srcOrd="1" destOrd="0" presId="urn:microsoft.com/office/officeart/2005/8/layout/vList3"/>
    <dgm:cxn modelId="{E497C5C6-3BCF-4C78-A6BD-CD0DDF9B319C}" type="presParOf" srcId="{3AA5E689-1EE6-4DE0-A77D-B666DFA1C44F}" destId="{E3F12FB7-748D-4FCA-BBE2-7B7F4B3365CB}" srcOrd="2" destOrd="0" presId="urn:microsoft.com/office/officeart/2005/8/layout/vList3"/>
    <dgm:cxn modelId="{65D017CD-986C-4CB2-8E8E-C40547E01886}" type="presParOf" srcId="{E3F12FB7-748D-4FCA-BBE2-7B7F4B3365CB}" destId="{98EEB1D3-4A4E-4BC7-AC8B-BE7C595A9262}" srcOrd="0" destOrd="0" presId="urn:microsoft.com/office/officeart/2005/8/layout/vList3"/>
    <dgm:cxn modelId="{16004B46-4F1E-4840-9DFC-A6F564FF64C8}" type="presParOf" srcId="{E3F12FB7-748D-4FCA-BBE2-7B7F4B3365CB}" destId="{85AF76FD-A2BB-4F82-BC0E-2BA4547323C9}" srcOrd="1" destOrd="0" presId="urn:microsoft.com/office/officeart/2005/8/layout/vList3"/>
    <dgm:cxn modelId="{DF5853D0-2C3A-4176-9F2D-9A3199A91E23}" type="presParOf" srcId="{3AA5E689-1EE6-4DE0-A77D-B666DFA1C44F}" destId="{7B484AEF-07E3-4B64-99E4-41CC6F0AB2A0}" srcOrd="3" destOrd="0" presId="urn:microsoft.com/office/officeart/2005/8/layout/vList3"/>
    <dgm:cxn modelId="{C9194434-2706-4CD7-9FF7-5686310D7766}" type="presParOf" srcId="{3AA5E689-1EE6-4DE0-A77D-B666DFA1C44F}" destId="{EB06BD17-B9E4-49F3-991C-D384807992E2}" srcOrd="4" destOrd="0" presId="urn:microsoft.com/office/officeart/2005/8/layout/vList3"/>
    <dgm:cxn modelId="{5BD0CF38-BAAC-4F14-A334-4974DB5A07C4}" type="presParOf" srcId="{EB06BD17-B9E4-49F3-991C-D384807992E2}" destId="{8CFA3632-747A-45FD-AF24-DB59C797C91D}" srcOrd="0" destOrd="0" presId="urn:microsoft.com/office/officeart/2005/8/layout/vList3"/>
    <dgm:cxn modelId="{2F8C5586-019D-4100-B182-37AE7BC4255C}" type="presParOf" srcId="{EB06BD17-B9E4-49F3-991C-D384807992E2}" destId="{8571E2D3-91E8-417A-9F2B-5AEBACB85A37}" srcOrd="1" destOrd="0" presId="urn:microsoft.com/office/officeart/2005/8/layout/vList3"/>
    <dgm:cxn modelId="{1EA6E223-6E02-47FC-898A-6655D96AE81C}" type="presParOf" srcId="{3AA5E689-1EE6-4DE0-A77D-B666DFA1C44F}" destId="{A4E4A37B-F089-413B-B496-C24AA187AF3C}" srcOrd="5" destOrd="0" presId="urn:microsoft.com/office/officeart/2005/8/layout/vList3"/>
    <dgm:cxn modelId="{B7998F8C-C611-4B7D-95FF-F4A04ED577B5}" type="presParOf" srcId="{3AA5E689-1EE6-4DE0-A77D-B666DFA1C44F}" destId="{6C2982F8-27F7-4FCA-A5C2-6D1D68A6315C}" srcOrd="6" destOrd="0" presId="urn:microsoft.com/office/officeart/2005/8/layout/vList3"/>
    <dgm:cxn modelId="{8AA89780-E53B-454C-9D26-E811F7378840}" type="presParOf" srcId="{6C2982F8-27F7-4FCA-A5C2-6D1D68A6315C}" destId="{6749FB22-79AA-4E89-8083-6AA2C863CC5C}" srcOrd="0" destOrd="0" presId="urn:microsoft.com/office/officeart/2005/8/layout/vList3"/>
    <dgm:cxn modelId="{3B820988-65C7-4C88-BB61-DF8D5156613C}" type="presParOf" srcId="{6C2982F8-27F7-4FCA-A5C2-6D1D68A6315C}" destId="{2AC547FF-D3CF-4177-928D-60C8ABE1C3DC}" srcOrd="1" destOrd="0" presId="urn:microsoft.com/office/officeart/2005/8/layout/vList3"/>
    <dgm:cxn modelId="{DD499931-4A88-4323-9484-DCB8AB03FEF8}" type="presParOf" srcId="{3AA5E689-1EE6-4DE0-A77D-B666DFA1C44F}" destId="{E14D414D-4139-4AD8-B2C0-7619AE5C1326}" srcOrd="7" destOrd="0" presId="urn:microsoft.com/office/officeart/2005/8/layout/vList3"/>
    <dgm:cxn modelId="{7232BAD6-431C-42A3-A0CA-1F4628EFDE47}" type="presParOf" srcId="{3AA5E689-1EE6-4DE0-A77D-B666DFA1C44F}" destId="{DA2E4626-F164-4AEC-99D8-F737106C8C99}" srcOrd="8" destOrd="0" presId="urn:microsoft.com/office/officeart/2005/8/layout/vList3"/>
    <dgm:cxn modelId="{62C0FD90-AB58-4D65-A36B-DED00886ABA3}" type="presParOf" srcId="{DA2E4626-F164-4AEC-99D8-F737106C8C99}" destId="{214BF256-4EFC-4329-A5D3-7D7316E93C38}" srcOrd="0" destOrd="0" presId="urn:microsoft.com/office/officeart/2005/8/layout/vList3"/>
    <dgm:cxn modelId="{732CF471-CF63-415B-A420-9526D9830D53}" type="presParOf" srcId="{DA2E4626-F164-4AEC-99D8-F737106C8C99}" destId="{E3DA0081-F6D3-46F9-B652-B848222014BA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6B7B4A-6E61-497C-9350-30D2B4AF40A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72BDA26-4504-42B3-B0F9-FF34C980645C}">
      <dgm:prSet phldrT="[Текст]"/>
      <dgm:spPr/>
      <dgm:t>
        <a:bodyPr/>
        <a:lstStyle/>
        <a:p>
          <a:r>
            <a:rPr lang="ru-RU" dirty="0" smtClean="0"/>
            <a:t>Миссионер</a:t>
          </a:r>
          <a:endParaRPr lang="ru-RU" dirty="0"/>
        </a:p>
      </dgm:t>
    </dgm:pt>
    <dgm:pt modelId="{ACAC08FD-2900-45D4-BB80-AB668A166D27}" type="parTrans" cxnId="{7CFE855A-31B6-462D-ADD9-BD8946B36DA8}">
      <dgm:prSet/>
      <dgm:spPr/>
      <dgm:t>
        <a:bodyPr/>
        <a:lstStyle/>
        <a:p>
          <a:endParaRPr lang="ru-RU"/>
        </a:p>
      </dgm:t>
    </dgm:pt>
    <dgm:pt modelId="{59924C5E-2D3A-4DC1-B162-F8B0B2571A50}" type="sibTrans" cxnId="{7CFE855A-31B6-462D-ADD9-BD8946B36DA8}">
      <dgm:prSet/>
      <dgm:spPr/>
      <dgm:t>
        <a:bodyPr/>
        <a:lstStyle/>
        <a:p>
          <a:endParaRPr lang="ru-RU"/>
        </a:p>
      </dgm:t>
    </dgm:pt>
    <dgm:pt modelId="{6523912B-87C7-4FE5-B1F2-FFFB87ACF49F}">
      <dgm:prSet phldrT="[Текст]"/>
      <dgm:spPr/>
      <dgm:t>
        <a:bodyPr/>
        <a:lstStyle/>
        <a:p>
          <a:r>
            <a:rPr lang="ru-RU" dirty="0" smtClean="0"/>
            <a:t>Одаренная личность</a:t>
          </a:r>
          <a:endParaRPr lang="ru-RU" dirty="0"/>
        </a:p>
      </dgm:t>
    </dgm:pt>
    <dgm:pt modelId="{C0699D6A-74ED-4B0E-B70B-465C6FE19889}" type="parTrans" cxnId="{30BF02E8-AF79-4391-B81B-57C251B7FCB0}">
      <dgm:prSet/>
      <dgm:spPr/>
      <dgm:t>
        <a:bodyPr/>
        <a:lstStyle/>
        <a:p>
          <a:endParaRPr lang="ru-RU"/>
        </a:p>
      </dgm:t>
    </dgm:pt>
    <dgm:pt modelId="{8ABCFF5C-DFF1-4744-9081-9C181E017DA8}" type="sibTrans" cxnId="{30BF02E8-AF79-4391-B81B-57C251B7FCB0}">
      <dgm:prSet/>
      <dgm:spPr/>
      <dgm:t>
        <a:bodyPr/>
        <a:lstStyle/>
        <a:p>
          <a:endParaRPr lang="ru-RU"/>
        </a:p>
      </dgm:t>
    </dgm:pt>
    <dgm:pt modelId="{FDF02683-55B0-43A3-907F-55A28407DADE}">
      <dgm:prSet phldrT="[Текст]"/>
      <dgm:spPr/>
      <dgm:t>
        <a:bodyPr/>
        <a:lstStyle/>
        <a:p>
          <a:r>
            <a:rPr lang="ru-RU" dirty="0" smtClean="0"/>
            <a:t>Духовная личность</a:t>
          </a:r>
          <a:endParaRPr lang="ru-RU" dirty="0"/>
        </a:p>
      </dgm:t>
    </dgm:pt>
    <dgm:pt modelId="{CEEC4E49-7C59-4D31-909C-E11B84532E76}" type="parTrans" cxnId="{B4B8C328-832B-4FAC-BC6E-CEDD4B1DF14C}">
      <dgm:prSet/>
      <dgm:spPr/>
      <dgm:t>
        <a:bodyPr/>
        <a:lstStyle/>
        <a:p>
          <a:endParaRPr lang="ru-RU"/>
        </a:p>
      </dgm:t>
    </dgm:pt>
    <dgm:pt modelId="{BAA339FE-3528-4EF8-88E4-9ABC219A73F1}" type="sibTrans" cxnId="{B4B8C328-832B-4FAC-BC6E-CEDD4B1DF14C}">
      <dgm:prSet/>
      <dgm:spPr/>
      <dgm:t>
        <a:bodyPr/>
        <a:lstStyle/>
        <a:p>
          <a:endParaRPr lang="ru-RU"/>
        </a:p>
      </dgm:t>
    </dgm:pt>
    <dgm:pt modelId="{2BDA6560-A288-41BA-A61F-2065565BA77E}">
      <dgm:prSet/>
      <dgm:spPr/>
      <dgm:t>
        <a:bodyPr/>
        <a:lstStyle/>
        <a:p>
          <a:r>
            <a:rPr lang="ru-RU" dirty="0" smtClean="0"/>
            <a:t>Консерватор в вопросах нравственности</a:t>
          </a:r>
          <a:endParaRPr lang="ru-RU" dirty="0"/>
        </a:p>
      </dgm:t>
    </dgm:pt>
    <dgm:pt modelId="{294930DA-9FF5-4DBD-8A21-60E9305B2056}" type="parTrans" cxnId="{22BD511A-B2DF-4723-9DC2-2B8E1B53858C}">
      <dgm:prSet/>
      <dgm:spPr/>
      <dgm:t>
        <a:bodyPr/>
        <a:lstStyle/>
        <a:p>
          <a:endParaRPr lang="ru-RU"/>
        </a:p>
      </dgm:t>
    </dgm:pt>
    <dgm:pt modelId="{344F3B33-3B28-4A6E-B230-034D54B8E5CB}" type="sibTrans" cxnId="{22BD511A-B2DF-4723-9DC2-2B8E1B53858C}">
      <dgm:prSet/>
      <dgm:spPr/>
      <dgm:t>
        <a:bodyPr/>
        <a:lstStyle/>
        <a:p>
          <a:endParaRPr lang="ru-RU"/>
        </a:p>
      </dgm:t>
    </dgm:pt>
    <dgm:pt modelId="{C0A9C3C0-F60A-44B7-8613-CB827713ED23}">
      <dgm:prSet/>
      <dgm:spPr/>
      <dgm:t>
        <a:bodyPr/>
        <a:lstStyle/>
        <a:p>
          <a:r>
            <a:rPr lang="ru-RU" dirty="0" smtClean="0"/>
            <a:t>Новатор в области идей и технологий</a:t>
          </a:r>
          <a:endParaRPr lang="ru-RU" dirty="0"/>
        </a:p>
      </dgm:t>
    </dgm:pt>
    <dgm:pt modelId="{0F35FBB9-06B8-45BB-BC89-9A181B060770}" type="parTrans" cxnId="{B1802A22-29FF-43A7-B0CC-C2E52CC87E8E}">
      <dgm:prSet/>
      <dgm:spPr/>
      <dgm:t>
        <a:bodyPr/>
        <a:lstStyle/>
        <a:p>
          <a:endParaRPr lang="ru-RU"/>
        </a:p>
      </dgm:t>
    </dgm:pt>
    <dgm:pt modelId="{F830A957-1343-4A26-B566-03F399AA7DF2}" type="sibTrans" cxnId="{B1802A22-29FF-43A7-B0CC-C2E52CC87E8E}">
      <dgm:prSet/>
      <dgm:spPr/>
      <dgm:t>
        <a:bodyPr/>
        <a:lstStyle/>
        <a:p>
          <a:endParaRPr lang="ru-RU"/>
        </a:p>
      </dgm:t>
    </dgm:pt>
    <dgm:pt modelId="{3AA5E689-1EE6-4DE0-A77D-B666DFA1C44F}" type="pres">
      <dgm:prSet presAssocID="{B26B7B4A-6E61-497C-9350-30D2B4AF40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2C05CE-CDF8-4E04-B3BE-B4BDDDA93EA1}" type="pres">
      <dgm:prSet presAssocID="{172BDA26-4504-42B3-B0F9-FF34C980645C}" presName="composite" presStyleCnt="0"/>
      <dgm:spPr/>
    </dgm:pt>
    <dgm:pt modelId="{EB6BD9E2-708B-43F0-8FE7-DA6908D7C07F}" type="pres">
      <dgm:prSet presAssocID="{172BDA26-4504-42B3-B0F9-FF34C980645C}" presName="imgShp" presStyleLbl="fgImgPlace1" presStyleIdx="0" presStyleCnt="5"/>
      <dgm:spPr/>
    </dgm:pt>
    <dgm:pt modelId="{190048E2-A4B1-466F-B8B8-1FB8466FEF82}" type="pres">
      <dgm:prSet presAssocID="{172BDA26-4504-42B3-B0F9-FF34C980645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D165C-503D-4409-8F2A-43F9CD815117}" type="pres">
      <dgm:prSet presAssocID="{59924C5E-2D3A-4DC1-B162-F8B0B2571A50}" presName="spacing" presStyleCnt="0"/>
      <dgm:spPr/>
    </dgm:pt>
    <dgm:pt modelId="{E3F12FB7-748D-4FCA-BBE2-7B7F4B3365CB}" type="pres">
      <dgm:prSet presAssocID="{6523912B-87C7-4FE5-B1F2-FFFB87ACF49F}" presName="composite" presStyleCnt="0"/>
      <dgm:spPr/>
    </dgm:pt>
    <dgm:pt modelId="{98EEB1D3-4A4E-4BC7-AC8B-BE7C595A9262}" type="pres">
      <dgm:prSet presAssocID="{6523912B-87C7-4FE5-B1F2-FFFB87ACF49F}" presName="imgShp" presStyleLbl="fgImgPlace1" presStyleIdx="1" presStyleCnt="5"/>
      <dgm:spPr/>
    </dgm:pt>
    <dgm:pt modelId="{85AF76FD-A2BB-4F82-BC0E-2BA4547323C9}" type="pres">
      <dgm:prSet presAssocID="{6523912B-87C7-4FE5-B1F2-FFFB87ACF49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84AEF-07E3-4B64-99E4-41CC6F0AB2A0}" type="pres">
      <dgm:prSet presAssocID="{8ABCFF5C-DFF1-4744-9081-9C181E017DA8}" presName="spacing" presStyleCnt="0"/>
      <dgm:spPr/>
    </dgm:pt>
    <dgm:pt modelId="{EB06BD17-B9E4-49F3-991C-D384807992E2}" type="pres">
      <dgm:prSet presAssocID="{FDF02683-55B0-43A3-907F-55A28407DADE}" presName="composite" presStyleCnt="0"/>
      <dgm:spPr/>
    </dgm:pt>
    <dgm:pt modelId="{8CFA3632-747A-45FD-AF24-DB59C797C91D}" type="pres">
      <dgm:prSet presAssocID="{FDF02683-55B0-43A3-907F-55A28407DADE}" presName="imgShp" presStyleLbl="fgImgPlace1" presStyleIdx="2" presStyleCnt="5"/>
      <dgm:spPr/>
    </dgm:pt>
    <dgm:pt modelId="{8571E2D3-91E8-417A-9F2B-5AEBACB85A37}" type="pres">
      <dgm:prSet presAssocID="{FDF02683-55B0-43A3-907F-55A28407DAD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A37B-F089-413B-B496-C24AA187AF3C}" type="pres">
      <dgm:prSet presAssocID="{BAA339FE-3528-4EF8-88E4-9ABC219A73F1}" presName="spacing" presStyleCnt="0"/>
      <dgm:spPr/>
    </dgm:pt>
    <dgm:pt modelId="{6C2982F8-27F7-4FCA-A5C2-6D1D68A6315C}" type="pres">
      <dgm:prSet presAssocID="{2BDA6560-A288-41BA-A61F-2065565BA77E}" presName="composite" presStyleCnt="0"/>
      <dgm:spPr/>
    </dgm:pt>
    <dgm:pt modelId="{6749FB22-79AA-4E89-8083-6AA2C863CC5C}" type="pres">
      <dgm:prSet presAssocID="{2BDA6560-A288-41BA-A61F-2065565BA77E}" presName="imgShp" presStyleLbl="fgImgPlace1" presStyleIdx="3" presStyleCnt="5"/>
      <dgm:spPr/>
    </dgm:pt>
    <dgm:pt modelId="{2AC547FF-D3CF-4177-928D-60C8ABE1C3DC}" type="pres">
      <dgm:prSet presAssocID="{2BDA6560-A288-41BA-A61F-2065565BA77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414D-4139-4AD8-B2C0-7619AE5C1326}" type="pres">
      <dgm:prSet presAssocID="{344F3B33-3B28-4A6E-B230-034D54B8E5CB}" presName="spacing" presStyleCnt="0"/>
      <dgm:spPr/>
    </dgm:pt>
    <dgm:pt modelId="{DA2E4626-F164-4AEC-99D8-F737106C8C99}" type="pres">
      <dgm:prSet presAssocID="{C0A9C3C0-F60A-44B7-8613-CB827713ED23}" presName="composite" presStyleCnt="0"/>
      <dgm:spPr/>
    </dgm:pt>
    <dgm:pt modelId="{214BF256-4EFC-4329-A5D3-7D7316E93C38}" type="pres">
      <dgm:prSet presAssocID="{C0A9C3C0-F60A-44B7-8613-CB827713ED23}" presName="imgShp" presStyleLbl="fgImgPlace1" presStyleIdx="4" presStyleCnt="5"/>
      <dgm:spPr/>
    </dgm:pt>
    <dgm:pt modelId="{E3DA0081-F6D3-46F9-B652-B848222014BA}" type="pres">
      <dgm:prSet presAssocID="{C0A9C3C0-F60A-44B7-8613-CB827713ED2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AEEDA-A6FC-4BCD-BEC4-0B7EA6CBBEE3}" type="presOf" srcId="{172BDA26-4504-42B3-B0F9-FF34C980645C}" destId="{190048E2-A4B1-466F-B8B8-1FB8466FEF82}" srcOrd="0" destOrd="0" presId="urn:microsoft.com/office/officeart/2005/8/layout/vList3"/>
    <dgm:cxn modelId="{B1802A22-29FF-43A7-B0CC-C2E52CC87E8E}" srcId="{B26B7B4A-6E61-497C-9350-30D2B4AF40A3}" destId="{C0A9C3C0-F60A-44B7-8613-CB827713ED23}" srcOrd="4" destOrd="0" parTransId="{0F35FBB9-06B8-45BB-BC89-9A181B060770}" sibTransId="{F830A957-1343-4A26-B566-03F399AA7DF2}"/>
    <dgm:cxn modelId="{8097777F-B90F-4D81-84EC-394E1A503D16}" type="presOf" srcId="{2BDA6560-A288-41BA-A61F-2065565BA77E}" destId="{2AC547FF-D3CF-4177-928D-60C8ABE1C3DC}" srcOrd="0" destOrd="0" presId="urn:microsoft.com/office/officeart/2005/8/layout/vList3"/>
    <dgm:cxn modelId="{B649B9AB-D5A3-4CCA-9582-E4131E9A90EE}" type="presOf" srcId="{C0A9C3C0-F60A-44B7-8613-CB827713ED23}" destId="{E3DA0081-F6D3-46F9-B652-B848222014BA}" srcOrd="0" destOrd="0" presId="urn:microsoft.com/office/officeart/2005/8/layout/vList3"/>
    <dgm:cxn modelId="{1A218681-D493-45D1-AC5E-6CA1A5A694B5}" type="presOf" srcId="{6523912B-87C7-4FE5-B1F2-FFFB87ACF49F}" destId="{85AF76FD-A2BB-4F82-BC0E-2BA4547323C9}" srcOrd="0" destOrd="0" presId="urn:microsoft.com/office/officeart/2005/8/layout/vList3"/>
    <dgm:cxn modelId="{7CFE855A-31B6-462D-ADD9-BD8946B36DA8}" srcId="{B26B7B4A-6E61-497C-9350-30D2B4AF40A3}" destId="{172BDA26-4504-42B3-B0F9-FF34C980645C}" srcOrd="0" destOrd="0" parTransId="{ACAC08FD-2900-45D4-BB80-AB668A166D27}" sibTransId="{59924C5E-2D3A-4DC1-B162-F8B0B2571A50}"/>
    <dgm:cxn modelId="{B4B8C328-832B-4FAC-BC6E-CEDD4B1DF14C}" srcId="{B26B7B4A-6E61-497C-9350-30D2B4AF40A3}" destId="{FDF02683-55B0-43A3-907F-55A28407DADE}" srcOrd="2" destOrd="0" parTransId="{CEEC4E49-7C59-4D31-909C-E11B84532E76}" sibTransId="{BAA339FE-3528-4EF8-88E4-9ABC219A73F1}"/>
    <dgm:cxn modelId="{22BD511A-B2DF-4723-9DC2-2B8E1B53858C}" srcId="{B26B7B4A-6E61-497C-9350-30D2B4AF40A3}" destId="{2BDA6560-A288-41BA-A61F-2065565BA77E}" srcOrd="3" destOrd="0" parTransId="{294930DA-9FF5-4DBD-8A21-60E9305B2056}" sibTransId="{344F3B33-3B28-4A6E-B230-034D54B8E5CB}"/>
    <dgm:cxn modelId="{30BF02E8-AF79-4391-B81B-57C251B7FCB0}" srcId="{B26B7B4A-6E61-497C-9350-30D2B4AF40A3}" destId="{6523912B-87C7-4FE5-B1F2-FFFB87ACF49F}" srcOrd="1" destOrd="0" parTransId="{C0699D6A-74ED-4B0E-B70B-465C6FE19889}" sibTransId="{8ABCFF5C-DFF1-4744-9081-9C181E017DA8}"/>
    <dgm:cxn modelId="{8BAA6ACE-C5CE-4AD1-90BA-BB74B0EEC26F}" type="presOf" srcId="{B26B7B4A-6E61-497C-9350-30D2B4AF40A3}" destId="{3AA5E689-1EE6-4DE0-A77D-B666DFA1C44F}" srcOrd="0" destOrd="0" presId="urn:microsoft.com/office/officeart/2005/8/layout/vList3"/>
    <dgm:cxn modelId="{4551560D-D6BE-49A1-A413-05FF7C0C71D9}" type="presOf" srcId="{FDF02683-55B0-43A3-907F-55A28407DADE}" destId="{8571E2D3-91E8-417A-9F2B-5AEBACB85A37}" srcOrd="0" destOrd="0" presId="urn:microsoft.com/office/officeart/2005/8/layout/vList3"/>
    <dgm:cxn modelId="{EB0F9EEB-CEAC-47DC-A3D5-0CBA79D9BDD8}" type="presParOf" srcId="{3AA5E689-1EE6-4DE0-A77D-B666DFA1C44F}" destId="{BC2C05CE-CDF8-4E04-B3BE-B4BDDDA93EA1}" srcOrd="0" destOrd="0" presId="urn:microsoft.com/office/officeart/2005/8/layout/vList3"/>
    <dgm:cxn modelId="{B6D0CC53-2FCC-4E3D-97A5-DB5F1E094DA1}" type="presParOf" srcId="{BC2C05CE-CDF8-4E04-B3BE-B4BDDDA93EA1}" destId="{EB6BD9E2-708B-43F0-8FE7-DA6908D7C07F}" srcOrd="0" destOrd="0" presId="urn:microsoft.com/office/officeart/2005/8/layout/vList3"/>
    <dgm:cxn modelId="{0E033773-DB4C-42F5-ACDC-5B0CEB77B0A2}" type="presParOf" srcId="{BC2C05CE-CDF8-4E04-B3BE-B4BDDDA93EA1}" destId="{190048E2-A4B1-466F-B8B8-1FB8466FEF82}" srcOrd="1" destOrd="0" presId="urn:microsoft.com/office/officeart/2005/8/layout/vList3"/>
    <dgm:cxn modelId="{B4B48CBB-D6DB-4F8D-A384-5B798DBFD3F1}" type="presParOf" srcId="{3AA5E689-1EE6-4DE0-A77D-B666DFA1C44F}" destId="{892D165C-503D-4409-8F2A-43F9CD815117}" srcOrd="1" destOrd="0" presId="urn:microsoft.com/office/officeart/2005/8/layout/vList3"/>
    <dgm:cxn modelId="{15350E82-435E-453F-A58C-7D47154D3BDE}" type="presParOf" srcId="{3AA5E689-1EE6-4DE0-A77D-B666DFA1C44F}" destId="{E3F12FB7-748D-4FCA-BBE2-7B7F4B3365CB}" srcOrd="2" destOrd="0" presId="urn:microsoft.com/office/officeart/2005/8/layout/vList3"/>
    <dgm:cxn modelId="{9366DFF7-BF42-4D76-80F3-94B6B4103DDE}" type="presParOf" srcId="{E3F12FB7-748D-4FCA-BBE2-7B7F4B3365CB}" destId="{98EEB1D3-4A4E-4BC7-AC8B-BE7C595A9262}" srcOrd="0" destOrd="0" presId="urn:microsoft.com/office/officeart/2005/8/layout/vList3"/>
    <dgm:cxn modelId="{36414DE8-BD73-4B13-B772-974CCEDE5248}" type="presParOf" srcId="{E3F12FB7-748D-4FCA-BBE2-7B7F4B3365CB}" destId="{85AF76FD-A2BB-4F82-BC0E-2BA4547323C9}" srcOrd="1" destOrd="0" presId="urn:microsoft.com/office/officeart/2005/8/layout/vList3"/>
    <dgm:cxn modelId="{A5E570DA-BF31-41CA-912B-A80BE2A62B5F}" type="presParOf" srcId="{3AA5E689-1EE6-4DE0-A77D-B666DFA1C44F}" destId="{7B484AEF-07E3-4B64-99E4-41CC6F0AB2A0}" srcOrd="3" destOrd="0" presId="urn:microsoft.com/office/officeart/2005/8/layout/vList3"/>
    <dgm:cxn modelId="{BC6FB901-6EFA-4140-9379-6270BA69B764}" type="presParOf" srcId="{3AA5E689-1EE6-4DE0-A77D-B666DFA1C44F}" destId="{EB06BD17-B9E4-49F3-991C-D384807992E2}" srcOrd="4" destOrd="0" presId="urn:microsoft.com/office/officeart/2005/8/layout/vList3"/>
    <dgm:cxn modelId="{21B6E6EA-55E4-4B18-B21D-F7DDEA26DB5F}" type="presParOf" srcId="{EB06BD17-B9E4-49F3-991C-D384807992E2}" destId="{8CFA3632-747A-45FD-AF24-DB59C797C91D}" srcOrd="0" destOrd="0" presId="urn:microsoft.com/office/officeart/2005/8/layout/vList3"/>
    <dgm:cxn modelId="{38D79FF0-A832-45CC-BA7A-69034A23B6EA}" type="presParOf" srcId="{EB06BD17-B9E4-49F3-991C-D384807992E2}" destId="{8571E2D3-91E8-417A-9F2B-5AEBACB85A37}" srcOrd="1" destOrd="0" presId="urn:microsoft.com/office/officeart/2005/8/layout/vList3"/>
    <dgm:cxn modelId="{71379965-4F8F-4B38-BBB4-97039036875D}" type="presParOf" srcId="{3AA5E689-1EE6-4DE0-A77D-B666DFA1C44F}" destId="{A4E4A37B-F089-413B-B496-C24AA187AF3C}" srcOrd="5" destOrd="0" presId="urn:microsoft.com/office/officeart/2005/8/layout/vList3"/>
    <dgm:cxn modelId="{DE029EE9-68D0-4D72-A37A-844D4768097A}" type="presParOf" srcId="{3AA5E689-1EE6-4DE0-A77D-B666DFA1C44F}" destId="{6C2982F8-27F7-4FCA-A5C2-6D1D68A6315C}" srcOrd="6" destOrd="0" presId="urn:microsoft.com/office/officeart/2005/8/layout/vList3"/>
    <dgm:cxn modelId="{1EC5F308-3C88-475C-84CD-598675957FE8}" type="presParOf" srcId="{6C2982F8-27F7-4FCA-A5C2-6D1D68A6315C}" destId="{6749FB22-79AA-4E89-8083-6AA2C863CC5C}" srcOrd="0" destOrd="0" presId="urn:microsoft.com/office/officeart/2005/8/layout/vList3"/>
    <dgm:cxn modelId="{DCDBFD40-536F-4054-8CF2-539F6E62B766}" type="presParOf" srcId="{6C2982F8-27F7-4FCA-A5C2-6D1D68A6315C}" destId="{2AC547FF-D3CF-4177-928D-60C8ABE1C3DC}" srcOrd="1" destOrd="0" presId="urn:microsoft.com/office/officeart/2005/8/layout/vList3"/>
    <dgm:cxn modelId="{2D28694E-BAA8-429C-805D-291CF3B93108}" type="presParOf" srcId="{3AA5E689-1EE6-4DE0-A77D-B666DFA1C44F}" destId="{E14D414D-4139-4AD8-B2C0-7619AE5C1326}" srcOrd="7" destOrd="0" presId="urn:microsoft.com/office/officeart/2005/8/layout/vList3"/>
    <dgm:cxn modelId="{02BA0F84-BF88-4528-9FC8-C09CD3070D48}" type="presParOf" srcId="{3AA5E689-1EE6-4DE0-A77D-B666DFA1C44F}" destId="{DA2E4626-F164-4AEC-99D8-F737106C8C99}" srcOrd="8" destOrd="0" presId="urn:microsoft.com/office/officeart/2005/8/layout/vList3"/>
    <dgm:cxn modelId="{2513BAA0-5BB6-4872-AC85-8EBC62460F39}" type="presParOf" srcId="{DA2E4626-F164-4AEC-99D8-F737106C8C99}" destId="{214BF256-4EFC-4329-A5D3-7D7316E93C38}" srcOrd="0" destOrd="0" presId="urn:microsoft.com/office/officeart/2005/8/layout/vList3"/>
    <dgm:cxn modelId="{FC5FD57A-2F39-495E-83DC-DB3DA4927046}" type="presParOf" srcId="{DA2E4626-F164-4AEC-99D8-F737106C8C99}" destId="{E3DA0081-F6D3-46F9-B652-B848222014BA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401D2-4568-439C-89FB-56F9C3A8DB21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64353F1-239B-4563-A918-B59E0B19B0FA}">
      <dgm:prSet phldrT="[Текст]"/>
      <dgm:spPr/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C2509E64-A361-4AFF-AB3A-E74A4EF2E1B3}" type="parTrans" cxnId="{67091486-D434-4EB8-A328-E8A6E856D781}">
      <dgm:prSet/>
      <dgm:spPr/>
      <dgm:t>
        <a:bodyPr/>
        <a:lstStyle/>
        <a:p>
          <a:endParaRPr lang="ru-RU"/>
        </a:p>
      </dgm:t>
    </dgm:pt>
    <dgm:pt modelId="{95881973-6EC5-4265-A068-A16D137BFCE2}" type="sibTrans" cxnId="{67091486-D434-4EB8-A328-E8A6E856D781}">
      <dgm:prSet/>
      <dgm:spPr/>
      <dgm:t>
        <a:bodyPr/>
        <a:lstStyle/>
        <a:p>
          <a:endParaRPr lang="ru-RU"/>
        </a:p>
      </dgm:t>
    </dgm:pt>
    <dgm:pt modelId="{A284A0A1-D230-4131-BAE0-4B58F25676B5}">
      <dgm:prSet phldrT="[Текст]" custT="1"/>
      <dgm:spPr/>
      <dgm:t>
        <a:bodyPr/>
        <a:lstStyle/>
        <a:p>
          <a:r>
            <a:rPr lang="ru-RU" sz="2000" dirty="0" smtClean="0"/>
            <a:t>Имидж</a:t>
          </a:r>
          <a:endParaRPr lang="ru-RU" sz="2000" dirty="0"/>
        </a:p>
      </dgm:t>
    </dgm:pt>
    <dgm:pt modelId="{2A567EB2-E5ED-4305-9E14-00852A6B62B7}" type="parTrans" cxnId="{87A28718-433D-41FB-8BAF-9D534F752D4E}">
      <dgm:prSet/>
      <dgm:spPr/>
      <dgm:t>
        <a:bodyPr/>
        <a:lstStyle/>
        <a:p>
          <a:endParaRPr lang="ru-RU"/>
        </a:p>
      </dgm:t>
    </dgm:pt>
    <dgm:pt modelId="{889BAC09-84D8-42B1-8136-0A88C41E1941}" type="sibTrans" cxnId="{87A28718-433D-41FB-8BAF-9D534F752D4E}">
      <dgm:prSet/>
      <dgm:spPr/>
      <dgm:t>
        <a:bodyPr/>
        <a:lstStyle/>
        <a:p>
          <a:endParaRPr lang="ru-RU"/>
        </a:p>
      </dgm:t>
    </dgm:pt>
    <dgm:pt modelId="{D4D7CD11-6C77-4E38-BE65-BD7DAE76996C}">
      <dgm:prSet phldrT="[Текст]"/>
      <dgm:spPr/>
      <dgm:t>
        <a:bodyPr/>
        <a:lstStyle/>
        <a:p>
          <a:r>
            <a:rPr lang="ru-RU" dirty="0" smtClean="0"/>
            <a:t>Ученики</a:t>
          </a:r>
          <a:endParaRPr lang="ru-RU" dirty="0"/>
        </a:p>
      </dgm:t>
    </dgm:pt>
    <dgm:pt modelId="{784793B8-24DC-41BA-888B-80C0F61D15B5}" type="parTrans" cxnId="{B5562687-C38E-4854-ABB2-348924DE107A}">
      <dgm:prSet/>
      <dgm:spPr/>
      <dgm:t>
        <a:bodyPr/>
        <a:lstStyle/>
        <a:p>
          <a:endParaRPr lang="ru-RU"/>
        </a:p>
      </dgm:t>
    </dgm:pt>
    <dgm:pt modelId="{0F6E9BB3-52EB-4148-A44D-BF6F714F0FD2}" type="sibTrans" cxnId="{B5562687-C38E-4854-ABB2-348924DE107A}">
      <dgm:prSet/>
      <dgm:spPr/>
      <dgm:t>
        <a:bodyPr/>
        <a:lstStyle/>
        <a:p>
          <a:endParaRPr lang="ru-RU"/>
        </a:p>
      </dgm:t>
    </dgm:pt>
    <dgm:pt modelId="{1675D00D-5845-40AE-91EC-B6441D4EC23A}">
      <dgm:prSet phldrT="[Текст]" custT="1"/>
      <dgm:spPr/>
      <dgm:t>
        <a:bodyPr/>
        <a:lstStyle/>
        <a:p>
          <a:r>
            <a:rPr lang="ru-RU" sz="2000" dirty="0" smtClean="0"/>
            <a:t>Современный</a:t>
          </a:r>
          <a:endParaRPr lang="ru-RU" sz="2000" dirty="0"/>
        </a:p>
      </dgm:t>
    </dgm:pt>
    <dgm:pt modelId="{5ED4ADDD-213A-49C4-92E9-F42527BBF624}" type="parTrans" cxnId="{45BA0C3D-9349-466E-8588-BF8D52BF1470}">
      <dgm:prSet/>
      <dgm:spPr/>
      <dgm:t>
        <a:bodyPr/>
        <a:lstStyle/>
        <a:p>
          <a:endParaRPr lang="ru-RU"/>
        </a:p>
      </dgm:t>
    </dgm:pt>
    <dgm:pt modelId="{D5315FF0-EE47-4F80-B4FF-864C9BA74CA3}" type="sibTrans" cxnId="{45BA0C3D-9349-466E-8588-BF8D52BF1470}">
      <dgm:prSet/>
      <dgm:spPr/>
      <dgm:t>
        <a:bodyPr/>
        <a:lstStyle/>
        <a:p>
          <a:endParaRPr lang="ru-RU"/>
        </a:p>
      </dgm:t>
    </dgm:pt>
    <dgm:pt modelId="{A2E32285-6666-46AB-BDE7-AD7C3F3FAF06}">
      <dgm:prSet phldrT="[Текст]" custT="1"/>
      <dgm:spPr/>
      <dgm:t>
        <a:bodyPr/>
        <a:lstStyle/>
        <a:p>
          <a:r>
            <a:rPr lang="ru-RU" sz="2000" dirty="0" smtClean="0"/>
            <a:t>Собеседник</a:t>
          </a:r>
          <a:endParaRPr lang="ru-RU" sz="2000" dirty="0"/>
        </a:p>
      </dgm:t>
    </dgm:pt>
    <dgm:pt modelId="{494F93DD-65DD-42A8-A6FA-F69B3768BF58}" type="parTrans" cxnId="{F85C8E0E-017D-4FEF-8B2C-04470E37BAF8}">
      <dgm:prSet/>
      <dgm:spPr/>
      <dgm:t>
        <a:bodyPr/>
        <a:lstStyle/>
        <a:p>
          <a:endParaRPr lang="ru-RU"/>
        </a:p>
      </dgm:t>
    </dgm:pt>
    <dgm:pt modelId="{D70ED7D3-1BA1-470D-817F-0A7FDC6EDF44}" type="sibTrans" cxnId="{F85C8E0E-017D-4FEF-8B2C-04470E37BAF8}">
      <dgm:prSet/>
      <dgm:spPr/>
      <dgm:t>
        <a:bodyPr/>
        <a:lstStyle/>
        <a:p>
          <a:endParaRPr lang="ru-RU"/>
        </a:p>
      </dgm:t>
    </dgm:pt>
    <dgm:pt modelId="{EE79CE3D-1E10-4A26-89FF-4BFB3816ABE6}">
      <dgm:prSet phldrT="[Текст]" custT="1"/>
      <dgm:spPr/>
      <dgm:t>
        <a:bodyPr/>
        <a:lstStyle/>
        <a:p>
          <a:r>
            <a:rPr lang="ru-RU" sz="2000" dirty="0" smtClean="0"/>
            <a:t>Отношение        к жизни </a:t>
          </a:r>
          <a:endParaRPr lang="ru-RU" sz="2000" dirty="0"/>
        </a:p>
      </dgm:t>
    </dgm:pt>
    <dgm:pt modelId="{5A8290B5-B240-4825-8581-CCBB71D07F4F}" type="parTrans" cxnId="{12BB3209-DED5-4271-9ADF-6C9EDDAFB48C}">
      <dgm:prSet/>
      <dgm:spPr/>
      <dgm:t>
        <a:bodyPr/>
        <a:lstStyle/>
        <a:p>
          <a:endParaRPr lang="ru-RU"/>
        </a:p>
      </dgm:t>
    </dgm:pt>
    <dgm:pt modelId="{F4FF46EB-41CD-4BE6-A399-3657D8DF98CE}" type="sibTrans" cxnId="{12BB3209-DED5-4271-9ADF-6C9EDDAFB48C}">
      <dgm:prSet/>
      <dgm:spPr/>
      <dgm:t>
        <a:bodyPr/>
        <a:lstStyle/>
        <a:p>
          <a:endParaRPr lang="ru-RU"/>
        </a:p>
      </dgm:t>
    </dgm:pt>
    <dgm:pt modelId="{1710F4A6-250F-4B1E-94D4-ABCD11F03254}">
      <dgm:prSet phldrT="[Текст]" custT="1"/>
      <dgm:spPr/>
      <dgm:t>
        <a:bodyPr/>
        <a:lstStyle/>
        <a:p>
          <a:r>
            <a:rPr lang="ru-RU" sz="2000" dirty="0" smtClean="0"/>
            <a:t>Толерантный</a:t>
          </a:r>
          <a:endParaRPr lang="ru-RU" sz="2000" dirty="0"/>
        </a:p>
      </dgm:t>
    </dgm:pt>
    <dgm:pt modelId="{9A16ED1C-0BE2-43D7-A11C-8A22A25596FF}" type="parTrans" cxnId="{094ED0BF-2930-428F-A14F-540CF69362D1}">
      <dgm:prSet/>
      <dgm:spPr/>
      <dgm:t>
        <a:bodyPr/>
        <a:lstStyle/>
        <a:p>
          <a:endParaRPr lang="ru-RU"/>
        </a:p>
      </dgm:t>
    </dgm:pt>
    <dgm:pt modelId="{4653DA1C-2900-485A-8637-45A0E6F5553E}" type="sibTrans" cxnId="{094ED0BF-2930-428F-A14F-540CF69362D1}">
      <dgm:prSet/>
      <dgm:spPr/>
      <dgm:t>
        <a:bodyPr/>
        <a:lstStyle/>
        <a:p>
          <a:endParaRPr lang="ru-RU"/>
        </a:p>
      </dgm:t>
    </dgm:pt>
    <dgm:pt modelId="{E364C35D-D6E3-435D-84B8-21659B61F4CE}">
      <dgm:prSet phldrT="[Текст]" custT="1"/>
      <dgm:spPr/>
      <dgm:t>
        <a:bodyPr/>
        <a:lstStyle/>
        <a:p>
          <a:endParaRPr lang="ru-RU" sz="2000" dirty="0"/>
        </a:p>
      </dgm:t>
    </dgm:pt>
    <dgm:pt modelId="{8001FD1C-7BAC-49E2-8A81-6E57B432F9D6}" type="parTrans" cxnId="{B643AF0D-2948-421A-B442-017DDD536301}">
      <dgm:prSet/>
      <dgm:spPr/>
      <dgm:t>
        <a:bodyPr/>
        <a:lstStyle/>
        <a:p>
          <a:endParaRPr lang="ru-RU"/>
        </a:p>
      </dgm:t>
    </dgm:pt>
    <dgm:pt modelId="{8675E895-7F3F-4C5D-B741-C09BCC93D881}" type="sibTrans" cxnId="{B643AF0D-2948-421A-B442-017DDD536301}">
      <dgm:prSet/>
      <dgm:spPr/>
      <dgm:t>
        <a:bodyPr/>
        <a:lstStyle/>
        <a:p>
          <a:endParaRPr lang="ru-RU"/>
        </a:p>
      </dgm:t>
    </dgm:pt>
    <dgm:pt modelId="{B975500A-C62D-4523-9F39-92AEC35A140E}">
      <dgm:prSet phldrT="[Текст]" custT="1"/>
      <dgm:spPr/>
      <dgm:t>
        <a:bodyPr/>
        <a:lstStyle/>
        <a:p>
          <a:r>
            <a:rPr lang="ru-RU" sz="2000" dirty="0" smtClean="0"/>
            <a:t>Мастерство</a:t>
          </a:r>
          <a:endParaRPr lang="ru-RU" sz="2000" dirty="0"/>
        </a:p>
      </dgm:t>
    </dgm:pt>
    <dgm:pt modelId="{18101C63-A407-4BCA-835E-FF3068FA2599}" type="parTrans" cxnId="{5BE5EA5B-7586-41F1-9FE4-2EFA9C73141A}">
      <dgm:prSet/>
      <dgm:spPr/>
      <dgm:t>
        <a:bodyPr/>
        <a:lstStyle/>
        <a:p>
          <a:endParaRPr lang="ru-RU"/>
        </a:p>
      </dgm:t>
    </dgm:pt>
    <dgm:pt modelId="{BFD2FA26-2BFD-415E-A7FC-3A4E4CEE5A28}" type="sibTrans" cxnId="{5BE5EA5B-7586-41F1-9FE4-2EFA9C73141A}">
      <dgm:prSet/>
      <dgm:spPr/>
      <dgm:t>
        <a:bodyPr/>
        <a:lstStyle/>
        <a:p>
          <a:endParaRPr lang="ru-RU"/>
        </a:p>
      </dgm:t>
    </dgm:pt>
    <dgm:pt modelId="{83F2737A-280D-4F0C-9BCC-9AE82FBB5A36}" type="pres">
      <dgm:prSet presAssocID="{521401D2-4568-439C-89FB-56F9C3A8DB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B951C0-F880-4F0A-8A96-B606BF70DB10}" type="pres">
      <dgm:prSet presAssocID="{264353F1-239B-4563-A918-B59E0B19B0FA}" presName="linNode" presStyleCnt="0"/>
      <dgm:spPr/>
    </dgm:pt>
    <dgm:pt modelId="{FB7F5065-5687-4BDC-AEC6-5A216835D3B9}" type="pres">
      <dgm:prSet presAssocID="{264353F1-239B-4563-A918-B59E0B19B0F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D8DEE-50B9-43FC-B696-D83F25D932C1}" type="pres">
      <dgm:prSet presAssocID="{264353F1-239B-4563-A918-B59E0B19B0FA}" presName="childShp" presStyleLbl="bgAccFollowNode1" presStyleIdx="0" presStyleCnt="2" custScaleX="111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08F8F-B692-4F5A-A4BD-525953F081E1}" type="pres">
      <dgm:prSet presAssocID="{95881973-6EC5-4265-A068-A16D137BFCE2}" presName="spacing" presStyleCnt="0"/>
      <dgm:spPr/>
    </dgm:pt>
    <dgm:pt modelId="{73CE6FCB-A3B3-498C-8939-84D1AA4AD7C2}" type="pres">
      <dgm:prSet presAssocID="{D4D7CD11-6C77-4E38-BE65-BD7DAE76996C}" presName="linNode" presStyleCnt="0"/>
      <dgm:spPr/>
    </dgm:pt>
    <dgm:pt modelId="{21852FD2-DB2B-46AD-994B-3FB4E7AF3898}" type="pres">
      <dgm:prSet presAssocID="{D4D7CD11-6C77-4E38-BE65-BD7DAE76996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200EE-A757-4644-8AEE-456ADD2D62B8}" type="pres">
      <dgm:prSet presAssocID="{D4D7CD11-6C77-4E38-BE65-BD7DAE76996C}" presName="childShp" presStyleLbl="bgAccFollowNode1" presStyleIdx="1" presStyleCnt="2" custScaleX="110582" custLinFactNeighborX="1256" custLinFactNeighborY="-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A0C3D-9349-466E-8588-BF8D52BF1470}" srcId="{D4D7CD11-6C77-4E38-BE65-BD7DAE76996C}" destId="{1675D00D-5845-40AE-91EC-B6441D4EC23A}" srcOrd="1" destOrd="0" parTransId="{5ED4ADDD-213A-49C4-92E9-F42527BBF624}" sibTransId="{D5315FF0-EE47-4F80-B4FF-864C9BA74CA3}"/>
    <dgm:cxn modelId="{BF3A7CD1-73F7-46E6-9CA7-9527F38C9A01}" type="presOf" srcId="{1710F4A6-250F-4B1E-94D4-ABCD11F03254}" destId="{BCF200EE-A757-4644-8AEE-456ADD2D62B8}" srcOrd="0" destOrd="3" presId="urn:microsoft.com/office/officeart/2005/8/layout/vList6"/>
    <dgm:cxn modelId="{12BB3209-DED5-4271-9ADF-6C9EDDAFB48C}" srcId="{264353F1-239B-4563-A918-B59E0B19B0FA}" destId="{EE79CE3D-1E10-4A26-89FF-4BFB3816ABE6}" srcOrd="2" destOrd="0" parTransId="{5A8290B5-B240-4825-8581-CCBB71D07F4F}" sibTransId="{F4FF46EB-41CD-4BE6-A399-3657D8DF98CE}"/>
    <dgm:cxn modelId="{B643AF0D-2948-421A-B442-017DDD536301}" srcId="{D4D7CD11-6C77-4E38-BE65-BD7DAE76996C}" destId="{E364C35D-D6E3-435D-84B8-21659B61F4CE}" srcOrd="0" destOrd="0" parTransId="{8001FD1C-7BAC-49E2-8A81-6E57B432F9D6}" sibTransId="{8675E895-7F3F-4C5D-B741-C09BCC93D881}"/>
    <dgm:cxn modelId="{F85C8E0E-017D-4FEF-8B2C-04470E37BAF8}" srcId="{D4D7CD11-6C77-4E38-BE65-BD7DAE76996C}" destId="{A2E32285-6666-46AB-BDE7-AD7C3F3FAF06}" srcOrd="2" destOrd="0" parTransId="{494F93DD-65DD-42A8-A6FA-F69B3768BF58}" sibTransId="{D70ED7D3-1BA1-470D-817F-0A7FDC6EDF44}"/>
    <dgm:cxn modelId="{972390F2-E04B-4E8B-BD96-D68568157464}" type="presOf" srcId="{B975500A-C62D-4523-9F39-92AEC35A140E}" destId="{FA8D8DEE-50B9-43FC-B696-D83F25D932C1}" srcOrd="0" destOrd="0" presId="urn:microsoft.com/office/officeart/2005/8/layout/vList6"/>
    <dgm:cxn modelId="{6A89F6EB-D4D5-40C8-9F84-B6B43916E51B}" type="presOf" srcId="{A2E32285-6666-46AB-BDE7-AD7C3F3FAF06}" destId="{BCF200EE-A757-4644-8AEE-456ADD2D62B8}" srcOrd="0" destOrd="2" presId="urn:microsoft.com/office/officeart/2005/8/layout/vList6"/>
    <dgm:cxn modelId="{A1BA2820-10F2-440C-BE72-FB7DB9F40FDB}" type="presOf" srcId="{264353F1-239B-4563-A918-B59E0B19B0FA}" destId="{FB7F5065-5687-4BDC-AEC6-5A216835D3B9}" srcOrd="0" destOrd="0" presId="urn:microsoft.com/office/officeart/2005/8/layout/vList6"/>
    <dgm:cxn modelId="{2ED38F06-A486-4E65-9D95-CFF927D50390}" type="presOf" srcId="{D4D7CD11-6C77-4E38-BE65-BD7DAE76996C}" destId="{21852FD2-DB2B-46AD-994B-3FB4E7AF3898}" srcOrd="0" destOrd="0" presId="urn:microsoft.com/office/officeart/2005/8/layout/vList6"/>
    <dgm:cxn modelId="{87A28718-433D-41FB-8BAF-9D534F752D4E}" srcId="{264353F1-239B-4563-A918-B59E0B19B0FA}" destId="{A284A0A1-D230-4131-BAE0-4B58F25676B5}" srcOrd="1" destOrd="0" parTransId="{2A567EB2-E5ED-4305-9E14-00852A6B62B7}" sibTransId="{889BAC09-84D8-42B1-8136-0A88C41E1941}"/>
    <dgm:cxn modelId="{094ED0BF-2930-428F-A14F-540CF69362D1}" srcId="{D4D7CD11-6C77-4E38-BE65-BD7DAE76996C}" destId="{1710F4A6-250F-4B1E-94D4-ABCD11F03254}" srcOrd="3" destOrd="0" parTransId="{9A16ED1C-0BE2-43D7-A11C-8A22A25596FF}" sibTransId="{4653DA1C-2900-485A-8637-45A0E6F5553E}"/>
    <dgm:cxn modelId="{7AEDF63B-B82B-4749-8A3F-0B32D3E49345}" type="presOf" srcId="{A284A0A1-D230-4131-BAE0-4B58F25676B5}" destId="{FA8D8DEE-50B9-43FC-B696-D83F25D932C1}" srcOrd="0" destOrd="1" presId="urn:microsoft.com/office/officeart/2005/8/layout/vList6"/>
    <dgm:cxn modelId="{0500CB07-CD30-4D62-9E2C-05A50A749F30}" type="presOf" srcId="{E364C35D-D6E3-435D-84B8-21659B61F4CE}" destId="{BCF200EE-A757-4644-8AEE-456ADD2D62B8}" srcOrd="0" destOrd="0" presId="urn:microsoft.com/office/officeart/2005/8/layout/vList6"/>
    <dgm:cxn modelId="{5349C642-0FFC-4557-A189-502E1889530B}" type="presOf" srcId="{521401D2-4568-439C-89FB-56F9C3A8DB21}" destId="{83F2737A-280D-4F0C-9BCC-9AE82FBB5A36}" srcOrd="0" destOrd="0" presId="urn:microsoft.com/office/officeart/2005/8/layout/vList6"/>
    <dgm:cxn modelId="{956B5068-9005-4441-8535-46DE30BBC2BE}" type="presOf" srcId="{1675D00D-5845-40AE-91EC-B6441D4EC23A}" destId="{BCF200EE-A757-4644-8AEE-456ADD2D62B8}" srcOrd="0" destOrd="1" presId="urn:microsoft.com/office/officeart/2005/8/layout/vList6"/>
    <dgm:cxn modelId="{1B7169BC-448D-45EF-B148-C4E8D3D45130}" type="presOf" srcId="{EE79CE3D-1E10-4A26-89FF-4BFB3816ABE6}" destId="{FA8D8DEE-50B9-43FC-B696-D83F25D932C1}" srcOrd="0" destOrd="2" presId="urn:microsoft.com/office/officeart/2005/8/layout/vList6"/>
    <dgm:cxn modelId="{67091486-D434-4EB8-A328-E8A6E856D781}" srcId="{521401D2-4568-439C-89FB-56F9C3A8DB21}" destId="{264353F1-239B-4563-A918-B59E0B19B0FA}" srcOrd="0" destOrd="0" parTransId="{C2509E64-A361-4AFF-AB3A-E74A4EF2E1B3}" sibTransId="{95881973-6EC5-4265-A068-A16D137BFCE2}"/>
    <dgm:cxn modelId="{5BE5EA5B-7586-41F1-9FE4-2EFA9C73141A}" srcId="{264353F1-239B-4563-A918-B59E0B19B0FA}" destId="{B975500A-C62D-4523-9F39-92AEC35A140E}" srcOrd="0" destOrd="0" parTransId="{18101C63-A407-4BCA-835E-FF3068FA2599}" sibTransId="{BFD2FA26-2BFD-415E-A7FC-3A4E4CEE5A28}"/>
    <dgm:cxn modelId="{B5562687-C38E-4854-ABB2-348924DE107A}" srcId="{521401D2-4568-439C-89FB-56F9C3A8DB21}" destId="{D4D7CD11-6C77-4E38-BE65-BD7DAE76996C}" srcOrd="1" destOrd="0" parTransId="{784793B8-24DC-41BA-888B-80C0F61D15B5}" sibTransId="{0F6E9BB3-52EB-4148-A44D-BF6F714F0FD2}"/>
    <dgm:cxn modelId="{A15DEC5D-1513-4414-83B1-9FE04C529229}" type="presParOf" srcId="{83F2737A-280D-4F0C-9BCC-9AE82FBB5A36}" destId="{22B951C0-F880-4F0A-8A96-B606BF70DB10}" srcOrd="0" destOrd="0" presId="urn:microsoft.com/office/officeart/2005/8/layout/vList6"/>
    <dgm:cxn modelId="{0D8FB5F6-C59B-4C0A-9EB0-00F7C663A394}" type="presParOf" srcId="{22B951C0-F880-4F0A-8A96-B606BF70DB10}" destId="{FB7F5065-5687-4BDC-AEC6-5A216835D3B9}" srcOrd="0" destOrd="0" presId="urn:microsoft.com/office/officeart/2005/8/layout/vList6"/>
    <dgm:cxn modelId="{EEA4C98C-AD25-44E5-AD78-8B5243C1F23F}" type="presParOf" srcId="{22B951C0-F880-4F0A-8A96-B606BF70DB10}" destId="{FA8D8DEE-50B9-43FC-B696-D83F25D932C1}" srcOrd="1" destOrd="0" presId="urn:microsoft.com/office/officeart/2005/8/layout/vList6"/>
    <dgm:cxn modelId="{17D1B973-7F20-484A-81AF-5E4A522AAA01}" type="presParOf" srcId="{83F2737A-280D-4F0C-9BCC-9AE82FBB5A36}" destId="{AE108F8F-B692-4F5A-A4BD-525953F081E1}" srcOrd="1" destOrd="0" presId="urn:microsoft.com/office/officeart/2005/8/layout/vList6"/>
    <dgm:cxn modelId="{A7F8058E-6F0F-45F2-BA61-C321EE67E361}" type="presParOf" srcId="{83F2737A-280D-4F0C-9BCC-9AE82FBB5A36}" destId="{73CE6FCB-A3B3-498C-8939-84D1AA4AD7C2}" srcOrd="2" destOrd="0" presId="urn:microsoft.com/office/officeart/2005/8/layout/vList6"/>
    <dgm:cxn modelId="{7F50607B-55A4-4F0C-A072-05301E8CE7B1}" type="presParOf" srcId="{73CE6FCB-A3B3-498C-8939-84D1AA4AD7C2}" destId="{21852FD2-DB2B-46AD-994B-3FB4E7AF3898}" srcOrd="0" destOrd="0" presId="urn:microsoft.com/office/officeart/2005/8/layout/vList6"/>
    <dgm:cxn modelId="{64787C49-A9B5-46F3-99FE-AC92E4DD1304}" type="presParOf" srcId="{73CE6FCB-A3B3-498C-8939-84D1AA4AD7C2}" destId="{BCF200EE-A757-4644-8AEE-456ADD2D62B8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67705-E7F6-4B20-99CB-51A1EC505B6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8DA68D0-BFCE-4002-BEF2-4D1203959785}">
      <dgm:prSet phldrT="[Текст]"/>
      <dgm:spPr/>
      <dgm:t>
        <a:bodyPr/>
        <a:lstStyle/>
        <a:p>
          <a:r>
            <a:rPr lang="ru-RU" dirty="0" smtClean="0"/>
            <a:t>Авторитетность</a:t>
          </a:r>
          <a:endParaRPr lang="ru-RU" dirty="0"/>
        </a:p>
      </dgm:t>
    </dgm:pt>
    <dgm:pt modelId="{8B5D856A-DF61-4B3A-9A3A-7636BF81CEF3}" type="parTrans" cxnId="{C923F1D8-1794-48B3-96EB-A70B5AF9D885}">
      <dgm:prSet/>
      <dgm:spPr/>
      <dgm:t>
        <a:bodyPr/>
        <a:lstStyle/>
        <a:p>
          <a:endParaRPr lang="ru-RU"/>
        </a:p>
      </dgm:t>
    </dgm:pt>
    <dgm:pt modelId="{E34F28E1-0CE1-486B-8014-8CD0C876E022}" type="sibTrans" cxnId="{C923F1D8-1794-48B3-96EB-A70B5AF9D885}">
      <dgm:prSet/>
      <dgm:spPr/>
      <dgm:t>
        <a:bodyPr/>
        <a:lstStyle/>
        <a:p>
          <a:endParaRPr lang="ru-RU"/>
        </a:p>
      </dgm:t>
    </dgm:pt>
    <dgm:pt modelId="{9B2563BB-7C30-4877-82D4-E8C6754E029A}">
      <dgm:prSet phldrT="[Текст]"/>
      <dgm:spPr/>
      <dgm:t>
        <a:bodyPr/>
        <a:lstStyle/>
        <a:p>
          <a:r>
            <a:rPr lang="ru-RU" dirty="0" smtClean="0"/>
            <a:t>Владение дидактическими приемами</a:t>
          </a:r>
          <a:endParaRPr lang="ru-RU" dirty="0"/>
        </a:p>
      </dgm:t>
    </dgm:pt>
    <dgm:pt modelId="{880AA916-559C-4F1B-B444-4FD35258B9FF}" type="parTrans" cxnId="{7D645BBD-A29C-4A8D-981A-0113B1ED93C6}">
      <dgm:prSet/>
      <dgm:spPr/>
      <dgm:t>
        <a:bodyPr/>
        <a:lstStyle/>
        <a:p>
          <a:endParaRPr lang="ru-RU"/>
        </a:p>
      </dgm:t>
    </dgm:pt>
    <dgm:pt modelId="{CF3A3CB8-7B37-49E6-BD44-A0008326EF7E}" type="sibTrans" cxnId="{7D645BBD-A29C-4A8D-981A-0113B1ED93C6}">
      <dgm:prSet/>
      <dgm:spPr/>
      <dgm:t>
        <a:bodyPr/>
        <a:lstStyle/>
        <a:p>
          <a:endParaRPr lang="ru-RU"/>
        </a:p>
      </dgm:t>
    </dgm:pt>
    <dgm:pt modelId="{4FCF03EC-544A-47E6-89A4-0C0A3A1868CC}">
      <dgm:prSet phldrT="[Текст]"/>
      <dgm:spPr/>
      <dgm:t>
        <a:bodyPr/>
        <a:lstStyle/>
        <a:p>
          <a:r>
            <a:rPr lang="ru-RU" dirty="0" smtClean="0"/>
            <a:t>Крепкое здоровье</a:t>
          </a:r>
          <a:endParaRPr lang="ru-RU" dirty="0"/>
        </a:p>
      </dgm:t>
    </dgm:pt>
    <dgm:pt modelId="{A755563B-E8D6-4609-B145-94188F5F1251}" type="parTrans" cxnId="{5641E2E1-77E9-4950-8053-167B2B8863A2}">
      <dgm:prSet/>
      <dgm:spPr/>
      <dgm:t>
        <a:bodyPr/>
        <a:lstStyle/>
        <a:p>
          <a:endParaRPr lang="ru-RU"/>
        </a:p>
      </dgm:t>
    </dgm:pt>
    <dgm:pt modelId="{DB4B5618-B3B1-474F-93A9-65E0FD367BA6}" type="sibTrans" cxnId="{5641E2E1-77E9-4950-8053-167B2B8863A2}">
      <dgm:prSet/>
      <dgm:spPr/>
      <dgm:t>
        <a:bodyPr/>
        <a:lstStyle/>
        <a:p>
          <a:endParaRPr lang="ru-RU"/>
        </a:p>
      </dgm:t>
    </dgm:pt>
    <dgm:pt modelId="{604890F7-C79C-4FBB-849E-55B239145064}" type="pres">
      <dgm:prSet presAssocID="{86767705-E7F6-4B20-99CB-51A1EC505B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5DA6F-15F1-4C8A-B2F1-AA960C90EF70}" type="pres">
      <dgm:prSet presAssocID="{38DA68D0-BFCE-4002-BEF2-4D1203959785}" presName="parentLin" presStyleCnt="0"/>
      <dgm:spPr/>
    </dgm:pt>
    <dgm:pt modelId="{54BA83A4-B988-468F-8CE2-8F2422C5D4AC}" type="pres">
      <dgm:prSet presAssocID="{38DA68D0-BFCE-4002-BEF2-4D12039597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5E195A-A209-45A1-A0CA-CE2E6FEF2C33}" type="pres">
      <dgm:prSet presAssocID="{38DA68D0-BFCE-4002-BEF2-4D1203959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2C729-51F7-4ED3-90E9-C00A53083D23}" type="pres">
      <dgm:prSet presAssocID="{38DA68D0-BFCE-4002-BEF2-4D1203959785}" presName="negativeSpace" presStyleCnt="0"/>
      <dgm:spPr/>
    </dgm:pt>
    <dgm:pt modelId="{7E558FF9-C25F-4056-A566-49F9F56AE7F9}" type="pres">
      <dgm:prSet presAssocID="{38DA68D0-BFCE-4002-BEF2-4D1203959785}" presName="childText" presStyleLbl="conFgAcc1" presStyleIdx="0" presStyleCnt="3">
        <dgm:presLayoutVars>
          <dgm:bulletEnabled val="1"/>
        </dgm:presLayoutVars>
      </dgm:prSet>
      <dgm:spPr/>
    </dgm:pt>
    <dgm:pt modelId="{A47C9B61-3F68-471E-B84D-EE5A9F0CF3F0}" type="pres">
      <dgm:prSet presAssocID="{E34F28E1-0CE1-486B-8014-8CD0C876E022}" presName="spaceBetweenRectangles" presStyleCnt="0"/>
      <dgm:spPr/>
    </dgm:pt>
    <dgm:pt modelId="{F198351A-C138-4B7C-A865-8E1AACFEC0D6}" type="pres">
      <dgm:prSet presAssocID="{9B2563BB-7C30-4877-82D4-E8C6754E029A}" presName="parentLin" presStyleCnt="0"/>
      <dgm:spPr/>
    </dgm:pt>
    <dgm:pt modelId="{DCEED8AA-5673-45F6-9F18-C99600FD068D}" type="pres">
      <dgm:prSet presAssocID="{9B2563BB-7C30-4877-82D4-E8C6754E02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F61A0C-4FD1-4844-9D29-BAC52E235C1C}" type="pres">
      <dgm:prSet presAssocID="{9B2563BB-7C30-4877-82D4-E8C6754E02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AAB81-C118-42CB-BC7A-1E1CA46DB890}" type="pres">
      <dgm:prSet presAssocID="{9B2563BB-7C30-4877-82D4-E8C6754E029A}" presName="negativeSpace" presStyleCnt="0"/>
      <dgm:spPr/>
    </dgm:pt>
    <dgm:pt modelId="{CB051555-8609-40CB-A590-F8B1F64738EC}" type="pres">
      <dgm:prSet presAssocID="{9B2563BB-7C30-4877-82D4-E8C6754E029A}" presName="childText" presStyleLbl="conFgAcc1" presStyleIdx="1" presStyleCnt="3">
        <dgm:presLayoutVars>
          <dgm:bulletEnabled val="1"/>
        </dgm:presLayoutVars>
      </dgm:prSet>
      <dgm:spPr/>
    </dgm:pt>
    <dgm:pt modelId="{92ADA37C-C02E-4852-A091-11BA50634988}" type="pres">
      <dgm:prSet presAssocID="{CF3A3CB8-7B37-49E6-BD44-A0008326EF7E}" presName="spaceBetweenRectangles" presStyleCnt="0"/>
      <dgm:spPr/>
    </dgm:pt>
    <dgm:pt modelId="{4164E242-3B5B-45B9-8D07-DCC8175725F2}" type="pres">
      <dgm:prSet presAssocID="{4FCF03EC-544A-47E6-89A4-0C0A3A1868CC}" presName="parentLin" presStyleCnt="0"/>
      <dgm:spPr/>
    </dgm:pt>
    <dgm:pt modelId="{49A50006-B5A8-4734-85F1-7F35ED87B77A}" type="pres">
      <dgm:prSet presAssocID="{4FCF03EC-544A-47E6-89A4-0C0A3A1868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9DEC366-5674-4368-93E2-859F7D4D9432}" type="pres">
      <dgm:prSet presAssocID="{4FCF03EC-544A-47E6-89A4-0C0A3A1868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8D861-3827-4AD1-8507-89718DEE385F}" type="pres">
      <dgm:prSet presAssocID="{4FCF03EC-544A-47E6-89A4-0C0A3A1868CC}" presName="negativeSpace" presStyleCnt="0"/>
      <dgm:spPr/>
    </dgm:pt>
    <dgm:pt modelId="{71684B23-ADAA-49C9-9783-40D0A2DA23CA}" type="pres">
      <dgm:prSet presAssocID="{4FCF03EC-544A-47E6-89A4-0C0A3A1868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7DED16-0696-4AEA-A2CF-A723C569BE49}" type="presOf" srcId="{4FCF03EC-544A-47E6-89A4-0C0A3A1868CC}" destId="{49A50006-B5A8-4734-85F1-7F35ED87B77A}" srcOrd="0" destOrd="0" presId="urn:microsoft.com/office/officeart/2005/8/layout/list1"/>
    <dgm:cxn modelId="{F705195A-56EE-46CB-9394-298328742437}" type="presOf" srcId="{9B2563BB-7C30-4877-82D4-E8C6754E029A}" destId="{DCEED8AA-5673-45F6-9F18-C99600FD068D}" srcOrd="0" destOrd="0" presId="urn:microsoft.com/office/officeart/2005/8/layout/list1"/>
    <dgm:cxn modelId="{EA38AA50-2195-44AB-9562-81CEEF1DC613}" type="presOf" srcId="{9B2563BB-7C30-4877-82D4-E8C6754E029A}" destId="{39F61A0C-4FD1-4844-9D29-BAC52E235C1C}" srcOrd="1" destOrd="0" presId="urn:microsoft.com/office/officeart/2005/8/layout/list1"/>
    <dgm:cxn modelId="{DF86B329-DF96-4CC8-9948-04C26AB65456}" type="presOf" srcId="{4FCF03EC-544A-47E6-89A4-0C0A3A1868CC}" destId="{99DEC366-5674-4368-93E2-859F7D4D9432}" srcOrd="1" destOrd="0" presId="urn:microsoft.com/office/officeart/2005/8/layout/list1"/>
    <dgm:cxn modelId="{C923F1D8-1794-48B3-96EB-A70B5AF9D885}" srcId="{86767705-E7F6-4B20-99CB-51A1EC505B69}" destId="{38DA68D0-BFCE-4002-BEF2-4D1203959785}" srcOrd="0" destOrd="0" parTransId="{8B5D856A-DF61-4B3A-9A3A-7636BF81CEF3}" sibTransId="{E34F28E1-0CE1-486B-8014-8CD0C876E022}"/>
    <dgm:cxn modelId="{455F7B08-6667-41B0-9FEC-1718DF6FE167}" type="presOf" srcId="{38DA68D0-BFCE-4002-BEF2-4D1203959785}" destId="{0C5E195A-A209-45A1-A0CA-CE2E6FEF2C33}" srcOrd="1" destOrd="0" presId="urn:microsoft.com/office/officeart/2005/8/layout/list1"/>
    <dgm:cxn modelId="{5641E2E1-77E9-4950-8053-167B2B8863A2}" srcId="{86767705-E7F6-4B20-99CB-51A1EC505B69}" destId="{4FCF03EC-544A-47E6-89A4-0C0A3A1868CC}" srcOrd="2" destOrd="0" parTransId="{A755563B-E8D6-4609-B145-94188F5F1251}" sibTransId="{DB4B5618-B3B1-474F-93A9-65E0FD367BA6}"/>
    <dgm:cxn modelId="{14AD4A15-758C-4EB1-BB5D-A66E08143277}" type="presOf" srcId="{86767705-E7F6-4B20-99CB-51A1EC505B69}" destId="{604890F7-C79C-4FBB-849E-55B239145064}" srcOrd="0" destOrd="0" presId="urn:microsoft.com/office/officeart/2005/8/layout/list1"/>
    <dgm:cxn modelId="{44266D00-4A39-4BE9-A1EB-EA86E8CDA00A}" type="presOf" srcId="{38DA68D0-BFCE-4002-BEF2-4D1203959785}" destId="{54BA83A4-B988-468F-8CE2-8F2422C5D4AC}" srcOrd="0" destOrd="0" presId="urn:microsoft.com/office/officeart/2005/8/layout/list1"/>
    <dgm:cxn modelId="{7D645BBD-A29C-4A8D-981A-0113B1ED93C6}" srcId="{86767705-E7F6-4B20-99CB-51A1EC505B69}" destId="{9B2563BB-7C30-4877-82D4-E8C6754E029A}" srcOrd="1" destOrd="0" parTransId="{880AA916-559C-4F1B-B444-4FD35258B9FF}" sibTransId="{CF3A3CB8-7B37-49E6-BD44-A0008326EF7E}"/>
    <dgm:cxn modelId="{43846844-EF39-49FC-8A68-53C33DB0C264}" type="presParOf" srcId="{604890F7-C79C-4FBB-849E-55B239145064}" destId="{2715DA6F-15F1-4C8A-B2F1-AA960C90EF70}" srcOrd="0" destOrd="0" presId="urn:microsoft.com/office/officeart/2005/8/layout/list1"/>
    <dgm:cxn modelId="{B4FD7D4A-EAA8-4F64-95AE-E453A8946FBE}" type="presParOf" srcId="{2715DA6F-15F1-4C8A-B2F1-AA960C90EF70}" destId="{54BA83A4-B988-468F-8CE2-8F2422C5D4AC}" srcOrd="0" destOrd="0" presId="urn:microsoft.com/office/officeart/2005/8/layout/list1"/>
    <dgm:cxn modelId="{43B9DB19-73D5-4C68-8113-9669ED1DEAF0}" type="presParOf" srcId="{2715DA6F-15F1-4C8A-B2F1-AA960C90EF70}" destId="{0C5E195A-A209-45A1-A0CA-CE2E6FEF2C33}" srcOrd="1" destOrd="0" presId="urn:microsoft.com/office/officeart/2005/8/layout/list1"/>
    <dgm:cxn modelId="{7C63AF71-0CA5-487F-998B-A698161E41BE}" type="presParOf" srcId="{604890F7-C79C-4FBB-849E-55B239145064}" destId="{4282C729-51F7-4ED3-90E9-C00A53083D23}" srcOrd="1" destOrd="0" presId="urn:microsoft.com/office/officeart/2005/8/layout/list1"/>
    <dgm:cxn modelId="{0B993621-99A7-40DE-B7AC-FD82400DCD23}" type="presParOf" srcId="{604890F7-C79C-4FBB-849E-55B239145064}" destId="{7E558FF9-C25F-4056-A566-49F9F56AE7F9}" srcOrd="2" destOrd="0" presId="urn:microsoft.com/office/officeart/2005/8/layout/list1"/>
    <dgm:cxn modelId="{961AF483-0F68-424E-8144-98A88D110903}" type="presParOf" srcId="{604890F7-C79C-4FBB-849E-55B239145064}" destId="{A47C9B61-3F68-471E-B84D-EE5A9F0CF3F0}" srcOrd="3" destOrd="0" presId="urn:microsoft.com/office/officeart/2005/8/layout/list1"/>
    <dgm:cxn modelId="{8EF3E542-C21C-4B5D-B251-5C98C6B85216}" type="presParOf" srcId="{604890F7-C79C-4FBB-849E-55B239145064}" destId="{F198351A-C138-4B7C-A865-8E1AACFEC0D6}" srcOrd="4" destOrd="0" presId="urn:microsoft.com/office/officeart/2005/8/layout/list1"/>
    <dgm:cxn modelId="{315C2C56-36D4-4FFB-A387-81EBCC11B1F1}" type="presParOf" srcId="{F198351A-C138-4B7C-A865-8E1AACFEC0D6}" destId="{DCEED8AA-5673-45F6-9F18-C99600FD068D}" srcOrd="0" destOrd="0" presId="urn:microsoft.com/office/officeart/2005/8/layout/list1"/>
    <dgm:cxn modelId="{5D08044B-A6D8-4FAC-9ABA-374EDEF0DF60}" type="presParOf" srcId="{F198351A-C138-4B7C-A865-8E1AACFEC0D6}" destId="{39F61A0C-4FD1-4844-9D29-BAC52E235C1C}" srcOrd="1" destOrd="0" presId="urn:microsoft.com/office/officeart/2005/8/layout/list1"/>
    <dgm:cxn modelId="{09CF78CD-1F7B-404D-ABA5-2E5BAB4BCB7E}" type="presParOf" srcId="{604890F7-C79C-4FBB-849E-55B239145064}" destId="{4ADAAB81-C118-42CB-BC7A-1E1CA46DB890}" srcOrd="5" destOrd="0" presId="urn:microsoft.com/office/officeart/2005/8/layout/list1"/>
    <dgm:cxn modelId="{756A2B72-DA4D-4D53-97E2-711D4AD803B2}" type="presParOf" srcId="{604890F7-C79C-4FBB-849E-55B239145064}" destId="{CB051555-8609-40CB-A590-F8B1F64738EC}" srcOrd="6" destOrd="0" presId="urn:microsoft.com/office/officeart/2005/8/layout/list1"/>
    <dgm:cxn modelId="{301E2103-443E-4738-905D-CA6DD3F5AE51}" type="presParOf" srcId="{604890F7-C79C-4FBB-849E-55B239145064}" destId="{92ADA37C-C02E-4852-A091-11BA50634988}" srcOrd="7" destOrd="0" presId="urn:microsoft.com/office/officeart/2005/8/layout/list1"/>
    <dgm:cxn modelId="{572BBA12-6883-4ABE-BA67-CDB50D5AB881}" type="presParOf" srcId="{604890F7-C79C-4FBB-849E-55B239145064}" destId="{4164E242-3B5B-45B9-8D07-DCC8175725F2}" srcOrd="8" destOrd="0" presId="urn:microsoft.com/office/officeart/2005/8/layout/list1"/>
    <dgm:cxn modelId="{FC570097-E202-4167-B834-12ECFCE9664F}" type="presParOf" srcId="{4164E242-3B5B-45B9-8D07-DCC8175725F2}" destId="{49A50006-B5A8-4734-85F1-7F35ED87B77A}" srcOrd="0" destOrd="0" presId="urn:microsoft.com/office/officeart/2005/8/layout/list1"/>
    <dgm:cxn modelId="{058DFCFB-4676-4F2E-B422-5D108B142DAC}" type="presParOf" srcId="{4164E242-3B5B-45B9-8D07-DCC8175725F2}" destId="{99DEC366-5674-4368-93E2-859F7D4D9432}" srcOrd="1" destOrd="0" presId="urn:microsoft.com/office/officeart/2005/8/layout/list1"/>
    <dgm:cxn modelId="{9843B69F-74E8-4DB1-B0C9-FF6CF1BF55EE}" type="presParOf" srcId="{604890F7-C79C-4FBB-849E-55B239145064}" destId="{4C88D861-3827-4AD1-8507-89718DEE385F}" srcOrd="9" destOrd="0" presId="urn:microsoft.com/office/officeart/2005/8/layout/list1"/>
    <dgm:cxn modelId="{A1C093AF-DB74-4DE6-AA55-EFC408F3CD74}" type="presParOf" srcId="{604890F7-C79C-4FBB-849E-55B239145064}" destId="{71684B23-ADAA-49C9-9783-40D0A2DA23C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Мастер своего дела 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8A517A50-CA1A-4EDE-AD8A-6078BAC6B2DE}" type="presOf" srcId="{C8988597-E46D-4000-9543-21AD25640275}" destId="{68F28E56-BE89-456C-9F7A-8C68D6D2B3E9}" srcOrd="0" destOrd="0" presId="urn:microsoft.com/office/officeart/2005/8/layout/hProcess3"/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31C87D9E-99B8-4546-88D7-F210EEBF75A7}" type="presOf" srcId="{52CB5364-F721-45A9-8A04-63F919F1AE19}" destId="{D9257E2F-BCED-49A6-A45A-1422D0E97123}" srcOrd="0" destOrd="0" presId="urn:microsoft.com/office/officeart/2005/8/layout/hProcess3"/>
    <dgm:cxn modelId="{413568F5-D4AC-4A95-96E5-2C9EEDDE1D00}" type="presParOf" srcId="{68F28E56-BE89-456C-9F7A-8C68D6D2B3E9}" destId="{80022FFD-7280-4A52-862D-9CFE5B52741D}" srcOrd="0" destOrd="0" presId="urn:microsoft.com/office/officeart/2005/8/layout/hProcess3"/>
    <dgm:cxn modelId="{CE98090C-4560-470C-B771-033F9B8DBDFE}" type="presParOf" srcId="{68F28E56-BE89-456C-9F7A-8C68D6D2B3E9}" destId="{7507BDFE-1879-4DE8-83DB-6E8ED3CBD2C0}" srcOrd="1" destOrd="0" presId="urn:microsoft.com/office/officeart/2005/8/layout/hProcess3"/>
    <dgm:cxn modelId="{575E983C-EC96-4547-9620-DBAC73BDFB02}" type="presParOf" srcId="{7507BDFE-1879-4DE8-83DB-6E8ED3CBD2C0}" destId="{B2FCC483-400F-4FA8-966A-F80E12F1E0DA}" srcOrd="0" destOrd="0" presId="urn:microsoft.com/office/officeart/2005/8/layout/hProcess3"/>
    <dgm:cxn modelId="{8D3ADE06-6989-43C6-8513-EC274A37F003}" type="presParOf" srcId="{7507BDFE-1879-4DE8-83DB-6E8ED3CBD2C0}" destId="{22B5C4B1-02F6-46EB-8E67-E0253AB408CA}" srcOrd="1" destOrd="0" presId="urn:microsoft.com/office/officeart/2005/8/layout/hProcess3"/>
    <dgm:cxn modelId="{7903E007-9740-4D45-B74E-476CC5A8BF5C}" type="presParOf" srcId="{22B5C4B1-02F6-46EB-8E67-E0253AB408CA}" destId="{88F36E47-1151-4025-91D4-914D9D895BD7}" srcOrd="0" destOrd="0" presId="urn:microsoft.com/office/officeart/2005/8/layout/hProcess3"/>
    <dgm:cxn modelId="{CE4A0760-C39B-43CD-81A5-55E5E3A58C96}" type="presParOf" srcId="{22B5C4B1-02F6-46EB-8E67-E0253AB408CA}" destId="{D9257E2F-BCED-49A6-A45A-1422D0E97123}" srcOrd="1" destOrd="0" presId="urn:microsoft.com/office/officeart/2005/8/layout/hProcess3"/>
    <dgm:cxn modelId="{0B0900F4-F9FE-41F7-8D31-3812DB574FD3}" type="presParOf" srcId="{22B5C4B1-02F6-46EB-8E67-E0253AB408CA}" destId="{2F16EBBF-1489-4A3C-83CE-ACE20D0E2BAE}" srcOrd="2" destOrd="0" presId="urn:microsoft.com/office/officeart/2005/8/layout/hProcess3"/>
    <dgm:cxn modelId="{4FB8C947-B5A3-4630-BB1E-064E3D6862EB}" type="presParOf" srcId="{22B5C4B1-02F6-46EB-8E67-E0253AB408CA}" destId="{DB6726CC-19F5-4F44-A01D-35CEF8FC9BB7}" srcOrd="3" destOrd="0" presId="urn:microsoft.com/office/officeart/2005/8/layout/hProcess3"/>
    <dgm:cxn modelId="{86BAFA6C-772D-4228-918F-0A6E164DFAA2}" type="presParOf" srcId="{7507BDFE-1879-4DE8-83DB-6E8ED3CBD2C0}" destId="{CB669BBB-7C9A-4B0F-ACD3-1D313DF07B25}" srcOrd="2" destOrd="0" presId="urn:microsoft.com/office/officeart/2005/8/layout/hProcess3"/>
    <dgm:cxn modelId="{D3732808-2AC7-44CC-83EB-FA77E32CD105}" type="presParOf" srcId="{7507BDFE-1879-4DE8-83DB-6E8ED3CBD2C0}" destId="{D948133D-598D-45CF-BF7E-5328554AECCB}" srcOrd="3" destOrd="0" presId="urn:microsoft.com/office/officeart/2005/8/layout/hProcess3"/>
    <dgm:cxn modelId="{B8DAA48C-681B-426C-A225-ACA3F419D01B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620820-8FA8-4ECA-889A-5946AD3CB784}" type="doc">
      <dgm:prSet loTypeId="urn:microsoft.com/office/officeart/2005/8/layout/equation2" loCatId="process" qsTypeId="urn:microsoft.com/office/officeart/2005/8/quickstyle/simple1" qsCatId="simple" csTypeId="urn:microsoft.com/office/officeart/2005/8/colors/accent3_2" csCatId="accent3" phldr="1"/>
      <dgm:spPr/>
    </dgm:pt>
    <dgm:pt modelId="{C8DBF21B-8EF1-46A5-BF80-7D184FE5D6F6}">
      <dgm:prSet phldrT="[Текст]" custT="1"/>
      <dgm:spPr/>
      <dgm:t>
        <a:bodyPr/>
        <a:lstStyle/>
        <a:p>
          <a:r>
            <a:rPr lang="ru-RU" sz="2000" dirty="0" smtClean="0"/>
            <a:t>Методы</a:t>
          </a:r>
          <a:endParaRPr lang="ru-RU" sz="2000" dirty="0"/>
        </a:p>
      </dgm:t>
    </dgm:pt>
    <dgm:pt modelId="{87B6809A-A5D2-4EB3-9736-02BF373F21BB}" type="parTrans" cxnId="{CAECC24C-431C-4A63-BCF5-171E1CB70AC2}">
      <dgm:prSet/>
      <dgm:spPr/>
      <dgm:t>
        <a:bodyPr/>
        <a:lstStyle/>
        <a:p>
          <a:endParaRPr lang="ru-RU"/>
        </a:p>
      </dgm:t>
    </dgm:pt>
    <dgm:pt modelId="{0F2C7C5C-E300-481C-900B-00621E9B73D4}" type="sibTrans" cxnId="{CAECC24C-431C-4A63-BCF5-171E1CB70AC2}">
      <dgm:prSet custT="1"/>
      <dgm:spPr/>
      <dgm:t>
        <a:bodyPr/>
        <a:lstStyle/>
        <a:p>
          <a:r>
            <a:rPr lang="ru-RU" sz="9600" dirty="0" smtClean="0"/>
            <a:t>+</a:t>
          </a:r>
          <a:endParaRPr lang="ru-RU" sz="9600" dirty="0"/>
        </a:p>
      </dgm:t>
    </dgm:pt>
    <dgm:pt modelId="{B7DCF79A-5BF9-4E12-AE3F-576E6FE33774}">
      <dgm:prSet phldrT="[Текст]" custT="1"/>
      <dgm:spPr/>
      <dgm:t>
        <a:bodyPr/>
        <a:lstStyle/>
        <a:p>
          <a:r>
            <a:rPr lang="ru-RU" sz="2000" dirty="0" smtClean="0"/>
            <a:t>Творчество</a:t>
          </a:r>
          <a:endParaRPr lang="ru-RU" sz="2000" dirty="0"/>
        </a:p>
      </dgm:t>
    </dgm:pt>
    <dgm:pt modelId="{634B59A6-D192-4C9D-91CC-3EC99CD9F0D4}" type="parTrans" cxnId="{1525F453-8094-436E-929F-C0D9C89E208F}">
      <dgm:prSet/>
      <dgm:spPr/>
      <dgm:t>
        <a:bodyPr/>
        <a:lstStyle/>
        <a:p>
          <a:endParaRPr lang="ru-RU"/>
        </a:p>
      </dgm:t>
    </dgm:pt>
    <dgm:pt modelId="{6DC81E5F-160D-4F51-842E-6F17A466A612}" type="sibTrans" cxnId="{1525F453-8094-436E-929F-C0D9C89E208F}">
      <dgm:prSet custT="1"/>
      <dgm:spPr/>
      <dgm:t>
        <a:bodyPr/>
        <a:lstStyle/>
        <a:p>
          <a:r>
            <a:rPr lang="ru-RU" sz="9600" dirty="0" smtClean="0"/>
            <a:t>=</a:t>
          </a:r>
          <a:endParaRPr lang="ru-RU" sz="9600" dirty="0"/>
        </a:p>
      </dgm:t>
    </dgm:pt>
    <dgm:pt modelId="{E442A4FC-81A6-4EA8-8695-8FB69950626B}">
      <dgm:prSet phldrT="[Текст]"/>
      <dgm:spPr/>
      <dgm:t>
        <a:bodyPr/>
        <a:lstStyle/>
        <a:p>
          <a:r>
            <a:rPr lang="ru-RU" dirty="0" smtClean="0"/>
            <a:t>Мастерство</a:t>
          </a:r>
          <a:endParaRPr lang="ru-RU" dirty="0"/>
        </a:p>
      </dgm:t>
    </dgm:pt>
    <dgm:pt modelId="{1CA575C0-7523-4E9B-97D6-FC7A66DBB2CB}" type="parTrans" cxnId="{9B2CB049-3271-4EBC-B88B-4983038DC889}">
      <dgm:prSet/>
      <dgm:spPr/>
      <dgm:t>
        <a:bodyPr/>
        <a:lstStyle/>
        <a:p>
          <a:endParaRPr lang="ru-RU"/>
        </a:p>
      </dgm:t>
    </dgm:pt>
    <dgm:pt modelId="{57719BCE-85EB-44AD-8C46-DDFB2C7CE6FF}" type="sibTrans" cxnId="{9B2CB049-3271-4EBC-B88B-4983038DC889}">
      <dgm:prSet/>
      <dgm:spPr/>
      <dgm:t>
        <a:bodyPr/>
        <a:lstStyle/>
        <a:p>
          <a:endParaRPr lang="ru-RU"/>
        </a:p>
      </dgm:t>
    </dgm:pt>
    <dgm:pt modelId="{96FAC9B9-F1A5-4636-9606-A0B62408A12F}" type="pres">
      <dgm:prSet presAssocID="{B6620820-8FA8-4ECA-889A-5946AD3CB784}" presName="Name0" presStyleCnt="0">
        <dgm:presLayoutVars>
          <dgm:dir/>
          <dgm:resizeHandles val="exact"/>
        </dgm:presLayoutVars>
      </dgm:prSet>
      <dgm:spPr/>
    </dgm:pt>
    <dgm:pt modelId="{96316CA8-24F6-4DFD-8CC4-7F96A25E0331}" type="pres">
      <dgm:prSet presAssocID="{B6620820-8FA8-4ECA-889A-5946AD3CB784}" presName="vNodes" presStyleCnt="0"/>
      <dgm:spPr/>
    </dgm:pt>
    <dgm:pt modelId="{BEC3769F-5CD1-4196-B41E-51762DA38F66}" type="pres">
      <dgm:prSet presAssocID="{C8DBF21B-8EF1-46A5-BF80-7D184FE5D6F6}" presName="node" presStyleLbl="node1" presStyleIdx="0" presStyleCnt="3" custScaleX="16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DFB7-8ADA-4705-8215-C38700CC6574}" type="pres">
      <dgm:prSet presAssocID="{0F2C7C5C-E300-481C-900B-00621E9B73D4}" presName="spacerT" presStyleCnt="0"/>
      <dgm:spPr/>
    </dgm:pt>
    <dgm:pt modelId="{8AE946FE-573D-4A90-B244-70CBC850C3D4}" type="pres">
      <dgm:prSet presAssocID="{0F2C7C5C-E300-481C-900B-00621E9B73D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836342-6CCC-43CF-A6B8-C6288505DED5}" type="pres">
      <dgm:prSet presAssocID="{0F2C7C5C-E300-481C-900B-00621E9B73D4}" presName="spacerB" presStyleCnt="0"/>
      <dgm:spPr/>
    </dgm:pt>
    <dgm:pt modelId="{FB3DCE36-12B7-4F54-B193-11F0A5F26B82}" type="pres">
      <dgm:prSet presAssocID="{B7DCF79A-5BF9-4E12-AE3F-576E6FE33774}" presName="node" presStyleLbl="node1" presStyleIdx="1" presStyleCnt="3" custScaleX="21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D66C0-474F-4C76-88EF-A73632626DDE}" type="pres">
      <dgm:prSet presAssocID="{B6620820-8FA8-4ECA-889A-5946AD3CB784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F60ADC85-D24B-401D-B4AA-ABF18CBABB69}" type="pres">
      <dgm:prSet presAssocID="{B6620820-8FA8-4ECA-889A-5946AD3CB78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1FC70FD-4D3E-4EB0-A6D8-895C35AF73CA}" type="pres">
      <dgm:prSet presAssocID="{B6620820-8FA8-4ECA-889A-5946AD3CB78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B8C2C-427C-491B-9682-43BE3E64B3B3}" type="presOf" srcId="{B7DCF79A-5BF9-4E12-AE3F-576E6FE33774}" destId="{FB3DCE36-12B7-4F54-B193-11F0A5F26B82}" srcOrd="0" destOrd="0" presId="urn:microsoft.com/office/officeart/2005/8/layout/equation2"/>
    <dgm:cxn modelId="{97A8F197-58AD-4C7B-A3B4-3566508E61FA}" type="presOf" srcId="{0F2C7C5C-E300-481C-900B-00621E9B73D4}" destId="{8AE946FE-573D-4A90-B244-70CBC850C3D4}" srcOrd="0" destOrd="0" presId="urn:microsoft.com/office/officeart/2005/8/layout/equation2"/>
    <dgm:cxn modelId="{CAECC24C-431C-4A63-BCF5-171E1CB70AC2}" srcId="{B6620820-8FA8-4ECA-889A-5946AD3CB784}" destId="{C8DBF21B-8EF1-46A5-BF80-7D184FE5D6F6}" srcOrd="0" destOrd="0" parTransId="{87B6809A-A5D2-4EB3-9736-02BF373F21BB}" sibTransId="{0F2C7C5C-E300-481C-900B-00621E9B73D4}"/>
    <dgm:cxn modelId="{9B2CB049-3271-4EBC-B88B-4983038DC889}" srcId="{B6620820-8FA8-4ECA-889A-5946AD3CB784}" destId="{E442A4FC-81A6-4EA8-8695-8FB69950626B}" srcOrd="2" destOrd="0" parTransId="{1CA575C0-7523-4E9B-97D6-FC7A66DBB2CB}" sibTransId="{57719BCE-85EB-44AD-8C46-DDFB2C7CE6FF}"/>
    <dgm:cxn modelId="{0264F937-58D5-457F-848F-1BAB273EAA89}" type="presOf" srcId="{C8DBF21B-8EF1-46A5-BF80-7D184FE5D6F6}" destId="{BEC3769F-5CD1-4196-B41E-51762DA38F66}" srcOrd="0" destOrd="0" presId="urn:microsoft.com/office/officeart/2005/8/layout/equation2"/>
    <dgm:cxn modelId="{0F7C2229-EA79-45C7-885F-55E9806AEAA3}" type="presOf" srcId="{E442A4FC-81A6-4EA8-8695-8FB69950626B}" destId="{F1FC70FD-4D3E-4EB0-A6D8-895C35AF73CA}" srcOrd="0" destOrd="0" presId="urn:microsoft.com/office/officeart/2005/8/layout/equation2"/>
    <dgm:cxn modelId="{B6809774-352F-4F81-884B-5F8EC4F7BE53}" type="presOf" srcId="{B6620820-8FA8-4ECA-889A-5946AD3CB784}" destId="{96FAC9B9-F1A5-4636-9606-A0B62408A12F}" srcOrd="0" destOrd="0" presId="urn:microsoft.com/office/officeart/2005/8/layout/equation2"/>
    <dgm:cxn modelId="{1525F453-8094-436E-929F-C0D9C89E208F}" srcId="{B6620820-8FA8-4ECA-889A-5946AD3CB784}" destId="{B7DCF79A-5BF9-4E12-AE3F-576E6FE33774}" srcOrd="1" destOrd="0" parTransId="{634B59A6-D192-4C9D-91CC-3EC99CD9F0D4}" sibTransId="{6DC81E5F-160D-4F51-842E-6F17A466A612}"/>
    <dgm:cxn modelId="{82E26B2B-549A-43A6-AC9D-A9E142EE08DD}" type="presOf" srcId="{6DC81E5F-160D-4F51-842E-6F17A466A612}" destId="{5DDD66C0-474F-4C76-88EF-A73632626DDE}" srcOrd="0" destOrd="0" presId="urn:microsoft.com/office/officeart/2005/8/layout/equation2"/>
    <dgm:cxn modelId="{741B3156-55F1-4A52-8D4B-9A3F5FA015F3}" type="presOf" srcId="{6DC81E5F-160D-4F51-842E-6F17A466A612}" destId="{F60ADC85-D24B-401D-B4AA-ABF18CBABB69}" srcOrd="1" destOrd="0" presId="urn:microsoft.com/office/officeart/2005/8/layout/equation2"/>
    <dgm:cxn modelId="{F4F16E1F-3019-44F4-B54F-573CF5CE5615}" type="presParOf" srcId="{96FAC9B9-F1A5-4636-9606-A0B62408A12F}" destId="{96316CA8-24F6-4DFD-8CC4-7F96A25E0331}" srcOrd="0" destOrd="0" presId="urn:microsoft.com/office/officeart/2005/8/layout/equation2"/>
    <dgm:cxn modelId="{0C901A82-A3B6-4508-86D1-C55A40F4D63B}" type="presParOf" srcId="{96316CA8-24F6-4DFD-8CC4-7F96A25E0331}" destId="{BEC3769F-5CD1-4196-B41E-51762DA38F66}" srcOrd="0" destOrd="0" presId="urn:microsoft.com/office/officeart/2005/8/layout/equation2"/>
    <dgm:cxn modelId="{39742D4A-ED4E-4FAE-B974-08429A801A12}" type="presParOf" srcId="{96316CA8-24F6-4DFD-8CC4-7F96A25E0331}" destId="{3A6DDFB7-8ADA-4705-8215-C38700CC6574}" srcOrd="1" destOrd="0" presId="urn:microsoft.com/office/officeart/2005/8/layout/equation2"/>
    <dgm:cxn modelId="{4A9B43BB-0AFB-4995-B15B-76375ACA5639}" type="presParOf" srcId="{96316CA8-24F6-4DFD-8CC4-7F96A25E0331}" destId="{8AE946FE-573D-4A90-B244-70CBC850C3D4}" srcOrd="2" destOrd="0" presId="urn:microsoft.com/office/officeart/2005/8/layout/equation2"/>
    <dgm:cxn modelId="{CC4964DB-7131-4CA9-B421-AA6D35517768}" type="presParOf" srcId="{96316CA8-24F6-4DFD-8CC4-7F96A25E0331}" destId="{5E836342-6CCC-43CF-A6B8-C6288505DED5}" srcOrd="3" destOrd="0" presId="urn:microsoft.com/office/officeart/2005/8/layout/equation2"/>
    <dgm:cxn modelId="{48141130-6DD2-400B-8B6A-C273B83C1972}" type="presParOf" srcId="{96316CA8-24F6-4DFD-8CC4-7F96A25E0331}" destId="{FB3DCE36-12B7-4F54-B193-11F0A5F26B82}" srcOrd="4" destOrd="0" presId="urn:microsoft.com/office/officeart/2005/8/layout/equation2"/>
    <dgm:cxn modelId="{92B787CD-7C49-4C17-AF6E-8C8E000CB26D}" type="presParOf" srcId="{96FAC9B9-F1A5-4636-9606-A0B62408A12F}" destId="{5DDD66C0-474F-4C76-88EF-A73632626DDE}" srcOrd="1" destOrd="0" presId="urn:microsoft.com/office/officeart/2005/8/layout/equation2"/>
    <dgm:cxn modelId="{0FF9FFEB-92D0-4520-B11D-5E37EEB261F3}" type="presParOf" srcId="{5DDD66C0-474F-4C76-88EF-A73632626DDE}" destId="{F60ADC85-D24B-401D-B4AA-ABF18CBABB69}" srcOrd="0" destOrd="0" presId="urn:microsoft.com/office/officeart/2005/8/layout/equation2"/>
    <dgm:cxn modelId="{0F213D5C-E231-4033-9B52-FF1D4FC46EEB}" type="presParOf" srcId="{96FAC9B9-F1A5-4636-9606-A0B62408A12F}" destId="{F1FC70FD-4D3E-4EB0-A6D8-895C35AF73CA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Творческая личность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105F876B-3080-4024-86E7-B4B99C07097A}" type="presOf" srcId="{52CB5364-F721-45A9-8A04-63F919F1AE19}" destId="{D9257E2F-BCED-49A6-A45A-1422D0E97123}" srcOrd="0" destOrd="0" presId="urn:microsoft.com/office/officeart/2005/8/layout/hProcess3"/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CDDEDA83-AA8A-404B-8DAD-D034E51FBCE1}" type="presOf" srcId="{C8988597-E46D-4000-9543-21AD25640275}" destId="{68F28E56-BE89-456C-9F7A-8C68D6D2B3E9}" srcOrd="0" destOrd="0" presId="urn:microsoft.com/office/officeart/2005/8/layout/hProcess3"/>
    <dgm:cxn modelId="{C96D0515-83EC-4D2A-8911-C77C84259A12}" type="presParOf" srcId="{68F28E56-BE89-456C-9F7A-8C68D6D2B3E9}" destId="{80022FFD-7280-4A52-862D-9CFE5B52741D}" srcOrd="0" destOrd="0" presId="urn:microsoft.com/office/officeart/2005/8/layout/hProcess3"/>
    <dgm:cxn modelId="{4A89D62E-F648-4C56-95BF-2E41E7545FFE}" type="presParOf" srcId="{68F28E56-BE89-456C-9F7A-8C68D6D2B3E9}" destId="{7507BDFE-1879-4DE8-83DB-6E8ED3CBD2C0}" srcOrd="1" destOrd="0" presId="urn:microsoft.com/office/officeart/2005/8/layout/hProcess3"/>
    <dgm:cxn modelId="{B260AD6A-A02A-4D44-8BF7-BD908AAFDE89}" type="presParOf" srcId="{7507BDFE-1879-4DE8-83DB-6E8ED3CBD2C0}" destId="{B2FCC483-400F-4FA8-966A-F80E12F1E0DA}" srcOrd="0" destOrd="0" presId="urn:microsoft.com/office/officeart/2005/8/layout/hProcess3"/>
    <dgm:cxn modelId="{80B247BB-A06C-4EBC-A673-DE4E22E5E73D}" type="presParOf" srcId="{7507BDFE-1879-4DE8-83DB-6E8ED3CBD2C0}" destId="{22B5C4B1-02F6-46EB-8E67-E0253AB408CA}" srcOrd="1" destOrd="0" presId="urn:microsoft.com/office/officeart/2005/8/layout/hProcess3"/>
    <dgm:cxn modelId="{B6F37790-0B99-4E6B-AB04-852C207F36B8}" type="presParOf" srcId="{22B5C4B1-02F6-46EB-8E67-E0253AB408CA}" destId="{88F36E47-1151-4025-91D4-914D9D895BD7}" srcOrd="0" destOrd="0" presId="urn:microsoft.com/office/officeart/2005/8/layout/hProcess3"/>
    <dgm:cxn modelId="{F895B07E-152E-4F71-90E1-A58AE3DA1716}" type="presParOf" srcId="{22B5C4B1-02F6-46EB-8E67-E0253AB408CA}" destId="{D9257E2F-BCED-49A6-A45A-1422D0E97123}" srcOrd="1" destOrd="0" presId="urn:microsoft.com/office/officeart/2005/8/layout/hProcess3"/>
    <dgm:cxn modelId="{41B27830-045A-4DCB-B2BA-5E554C9CC752}" type="presParOf" srcId="{22B5C4B1-02F6-46EB-8E67-E0253AB408CA}" destId="{2F16EBBF-1489-4A3C-83CE-ACE20D0E2BAE}" srcOrd="2" destOrd="0" presId="urn:microsoft.com/office/officeart/2005/8/layout/hProcess3"/>
    <dgm:cxn modelId="{2A3EB7A9-073F-46E0-BEF2-884B5817D3A2}" type="presParOf" srcId="{22B5C4B1-02F6-46EB-8E67-E0253AB408CA}" destId="{DB6726CC-19F5-4F44-A01D-35CEF8FC9BB7}" srcOrd="3" destOrd="0" presId="urn:microsoft.com/office/officeart/2005/8/layout/hProcess3"/>
    <dgm:cxn modelId="{8CBDD354-4B62-414C-822A-F8E9CF78FC08}" type="presParOf" srcId="{7507BDFE-1879-4DE8-83DB-6E8ED3CBD2C0}" destId="{CB669BBB-7C9A-4B0F-ACD3-1D313DF07B25}" srcOrd="2" destOrd="0" presId="urn:microsoft.com/office/officeart/2005/8/layout/hProcess3"/>
    <dgm:cxn modelId="{987E6998-7DCF-4646-8516-B96B360DC16A}" type="presParOf" srcId="{7507BDFE-1879-4DE8-83DB-6E8ED3CBD2C0}" destId="{D948133D-598D-45CF-BF7E-5328554AECCB}" srcOrd="3" destOrd="0" presId="urn:microsoft.com/office/officeart/2005/8/layout/hProcess3"/>
    <dgm:cxn modelId="{4FA553CD-8D15-4564-860D-8C2EB5B7EA28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9D6449-A3F7-4FAB-AFC8-CC39D528B85B}" type="doc">
      <dgm:prSet loTypeId="urn:microsoft.com/office/officeart/2005/8/layout/radial1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F902642-079C-4348-826B-D453C95D9EFB}">
      <dgm:prSet phldrT="[Текст]" custT="1"/>
      <dgm:spPr/>
      <dgm:t>
        <a:bodyPr/>
        <a:lstStyle/>
        <a:p>
          <a:r>
            <a:rPr lang="ru-RU" sz="2000" dirty="0" smtClean="0"/>
            <a:t>Педагогика</a:t>
          </a:r>
          <a:endParaRPr lang="ru-RU" sz="2000" dirty="0"/>
        </a:p>
      </dgm:t>
    </dgm:pt>
    <dgm:pt modelId="{BBAB9B85-285C-40AF-B7B4-880779898359}" type="parTrans" cxnId="{BCC01567-A6CA-44FE-A683-89F02320DAEC}">
      <dgm:prSet/>
      <dgm:spPr/>
      <dgm:t>
        <a:bodyPr/>
        <a:lstStyle/>
        <a:p>
          <a:endParaRPr lang="ru-RU"/>
        </a:p>
      </dgm:t>
    </dgm:pt>
    <dgm:pt modelId="{BEB829C0-A590-4B2F-9443-458383386623}" type="sibTrans" cxnId="{BCC01567-A6CA-44FE-A683-89F02320DAEC}">
      <dgm:prSet/>
      <dgm:spPr/>
      <dgm:t>
        <a:bodyPr/>
        <a:lstStyle/>
        <a:p>
          <a:endParaRPr lang="ru-RU"/>
        </a:p>
      </dgm:t>
    </dgm:pt>
    <dgm:pt modelId="{3E3A90CD-8052-4235-B5D7-33D64785A815}">
      <dgm:prSet phldrT="[Текст]" custT="1"/>
      <dgm:spPr/>
      <dgm:t>
        <a:bodyPr/>
        <a:lstStyle/>
        <a:p>
          <a:r>
            <a:rPr lang="ru-RU" sz="2000" dirty="0" smtClean="0"/>
            <a:t>Философия</a:t>
          </a:r>
          <a:endParaRPr lang="ru-RU" sz="2000" dirty="0"/>
        </a:p>
      </dgm:t>
    </dgm:pt>
    <dgm:pt modelId="{43DE4987-472C-4E08-B521-3965195A8470}" type="parTrans" cxnId="{437FAB36-1BA2-4A3C-944B-A5C04D0410A8}">
      <dgm:prSet/>
      <dgm:spPr/>
      <dgm:t>
        <a:bodyPr/>
        <a:lstStyle/>
        <a:p>
          <a:endParaRPr lang="ru-RU"/>
        </a:p>
      </dgm:t>
    </dgm:pt>
    <dgm:pt modelId="{0828D33D-EC66-441A-80AA-F5785B54178E}" type="sibTrans" cxnId="{437FAB36-1BA2-4A3C-944B-A5C04D0410A8}">
      <dgm:prSet/>
      <dgm:spPr/>
      <dgm:t>
        <a:bodyPr/>
        <a:lstStyle/>
        <a:p>
          <a:endParaRPr lang="ru-RU"/>
        </a:p>
      </dgm:t>
    </dgm:pt>
    <dgm:pt modelId="{AC766E84-1CDC-49B5-81FE-7D6F93AF41D6}">
      <dgm:prSet phldrT="[Текст]" custT="1"/>
      <dgm:spPr/>
      <dgm:t>
        <a:bodyPr/>
        <a:lstStyle/>
        <a:p>
          <a:r>
            <a:rPr lang="ru-RU" sz="2000" dirty="0" smtClean="0"/>
            <a:t>Биология</a:t>
          </a:r>
          <a:endParaRPr lang="ru-RU" sz="2000" dirty="0"/>
        </a:p>
      </dgm:t>
    </dgm:pt>
    <dgm:pt modelId="{DC937CA6-ECED-449C-BC1F-822F4F9DDD04}" type="parTrans" cxnId="{014BC6A6-B738-4AAA-90C0-034592C3EE79}">
      <dgm:prSet/>
      <dgm:spPr/>
      <dgm:t>
        <a:bodyPr/>
        <a:lstStyle/>
        <a:p>
          <a:endParaRPr lang="ru-RU"/>
        </a:p>
      </dgm:t>
    </dgm:pt>
    <dgm:pt modelId="{D4DBEC64-D599-4894-B96E-900478365512}" type="sibTrans" cxnId="{014BC6A6-B738-4AAA-90C0-034592C3EE79}">
      <dgm:prSet/>
      <dgm:spPr/>
      <dgm:t>
        <a:bodyPr/>
        <a:lstStyle/>
        <a:p>
          <a:endParaRPr lang="ru-RU"/>
        </a:p>
      </dgm:t>
    </dgm:pt>
    <dgm:pt modelId="{EAF3C78A-5183-421A-8D6F-C792026D25A8}">
      <dgm:prSet phldrT="[Текст]" custT="1"/>
      <dgm:spPr/>
      <dgm:t>
        <a:bodyPr/>
        <a:lstStyle/>
        <a:p>
          <a:r>
            <a:rPr lang="ru-RU" sz="2000" dirty="0" smtClean="0"/>
            <a:t>Психология</a:t>
          </a:r>
          <a:endParaRPr lang="ru-RU" sz="2000" dirty="0"/>
        </a:p>
      </dgm:t>
    </dgm:pt>
    <dgm:pt modelId="{F14BB02D-FE77-45CE-B0C1-98117AA5D902}" type="parTrans" cxnId="{D498307C-0564-4BCC-92FD-0A5E7310AB1B}">
      <dgm:prSet/>
      <dgm:spPr/>
      <dgm:t>
        <a:bodyPr/>
        <a:lstStyle/>
        <a:p>
          <a:endParaRPr lang="ru-RU"/>
        </a:p>
      </dgm:t>
    </dgm:pt>
    <dgm:pt modelId="{1BEFF328-F710-43F6-8E03-3EDEEECDB513}" type="sibTrans" cxnId="{D498307C-0564-4BCC-92FD-0A5E7310AB1B}">
      <dgm:prSet/>
      <dgm:spPr/>
      <dgm:t>
        <a:bodyPr/>
        <a:lstStyle/>
        <a:p>
          <a:endParaRPr lang="ru-RU"/>
        </a:p>
      </dgm:t>
    </dgm:pt>
    <dgm:pt modelId="{E828942A-5434-4D8D-A90A-70028DBF94C3}">
      <dgm:prSet phldrT="[Текст]" custT="1"/>
      <dgm:spPr/>
      <dgm:t>
        <a:bodyPr/>
        <a:lstStyle/>
        <a:p>
          <a:r>
            <a:rPr lang="ru-RU" sz="2000" dirty="0" smtClean="0"/>
            <a:t>Социология</a:t>
          </a:r>
          <a:endParaRPr lang="ru-RU" sz="2000" dirty="0"/>
        </a:p>
      </dgm:t>
    </dgm:pt>
    <dgm:pt modelId="{C2360BD1-DA65-4D5E-AF47-062B22DDC715}" type="parTrans" cxnId="{413F97A7-C5FF-4D26-ACD6-487067A2C6DD}">
      <dgm:prSet/>
      <dgm:spPr/>
      <dgm:t>
        <a:bodyPr/>
        <a:lstStyle/>
        <a:p>
          <a:endParaRPr lang="ru-RU"/>
        </a:p>
      </dgm:t>
    </dgm:pt>
    <dgm:pt modelId="{D2F5D202-E701-4F71-8546-875C5D2A237A}" type="sibTrans" cxnId="{413F97A7-C5FF-4D26-ACD6-487067A2C6DD}">
      <dgm:prSet/>
      <dgm:spPr/>
      <dgm:t>
        <a:bodyPr/>
        <a:lstStyle/>
        <a:p>
          <a:endParaRPr lang="ru-RU"/>
        </a:p>
      </dgm:t>
    </dgm:pt>
    <dgm:pt modelId="{C3C2B844-8379-40D5-A33E-FA6DC0AD1C7E}" type="pres">
      <dgm:prSet presAssocID="{169D6449-A3F7-4FAB-AFC8-CC39D528B8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E5CD0-D98B-41E3-8CD1-F443544EA383}" type="pres">
      <dgm:prSet presAssocID="{6F902642-079C-4348-826B-D453C95D9EFB}" presName="centerShape" presStyleLbl="node0" presStyleIdx="0" presStyleCnt="1" custScaleX="173080" custLinFactNeighborX="-1" custLinFactNeighborY="32"/>
      <dgm:spPr/>
      <dgm:t>
        <a:bodyPr/>
        <a:lstStyle/>
        <a:p>
          <a:endParaRPr lang="ru-RU"/>
        </a:p>
      </dgm:t>
    </dgm:pt>
    <dgm:pt modelId="{E9704F98-77EA-4D3B-92CE-62C5D2ACCB51}" type="pres">
      <dgm:prSet presAssocID="{43DE4987-472C-4E08-B521-3965195A8470}" presName="Name9" presStyleLbl="parChTrans1D2" presStyleIdx="0" presStyleCnt="4"/>
      <dgm:spPr/>
      <dgm:t>
        <a:bodyPr/>
        <a:lstStyle/>
        <a:p>
          <a:endParaRPr lang="ru-RU"/>
        </a:p>
      </dgm:t>
    </dgm:pt>
    <dgm:pt modelId="{EC95F22A-E981-4296-9874-97149F836C2F}" type="pres">
      <dgm:prSet presAssocID="{43DE4987-472C-4E08-B521-3965195A847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DBDA5E2-C18D-42D5-AFF2-77771DBF5ECC}" type="pres">
      <dgm:prSet presAssocID="{3E3A90CD-8052-4235-B5D7-33D64785A815}" presName="node" presStyleLbl="node1" presStyleIdx="0" presStyleCnt="4" custScaleX="20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5E35F-31C1-4487-B8D7-F96FC872D337}" type="pres">
      <dgm:prSet presAssocID="{DC937CA6-ECED-449C-BC1F-822F4F9DDD04}" presName="Name9" presStyleLbl="parChTrans1D2" presStyleIdx="1" presStyleCnt="4"/>
      <dgm:spPr/>
      <dgm:t>
        <a:bodyPr/>
        <a:lstStyle/>
        <a:p>
          <a:endParaRPr lang="ru-RU"/>
        </a:p>
      </dgm:t>
    </dgm:pt>
    <dgm:pt modelId="{58452330-F20B-467F-9F7E-E9A496C345FB}" type="pres">
      <dgm:prSet presAssocID="{DC937CA6-ECED-449C-BC1F-822F4F9DDD0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E95BB03-B863-4EB1-B15B-6D3D16976488}" type="pres">
      <dgm:prSet presAssocID="{AC766E84-1CDC-49B5-81FE-7D6F93AF41D6}" presName="node" presStyleLbl="node1" presStyleIdx="1" presStyleCnt="4" custScaleX="170834" custRadScaleRad="117862" custRadScaleInc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CD89A-7D25-48BB-A149-935704AD64E7}" type="pres">
      <dgm:prSet presAssocID="{F14BB02D-FE77-45CE-B0C1-98117AA5D902}" presName="Name9" presStyleLbl="parChTrans1D2" presStyleIdx="2" presStyleCnt="4"/>
      <dgm:spPr/>
      <dgm:t>
        <a:bodyPr/>
        <a:lstStyle/>
        <a:p>
          <a:endParaRPr lang="ru-RU"/>
        </a:p>
      </dgm:t>
    </dgm:pt>
    <dgm:pt modelId="{420D6763-E5FC-47C3-A172-6DE310D9FEA8}" type="pres">
      <dgm:prSet presAssocID="{F14BB02D-FE77-45CE-B0C1-98117AA5D90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3839E35-EB1A-4781-A154-E891DF272019}" type="pres">
      <dgm:prSet presAssocID="{EAF3C78A-5183-421A-8D6F-C792026D25A8}" presName="node" presStyleLbl="node1" presStyleIdx="2" presStyleCnt="4" custScaleX="20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185B-4739-467D-B0C5-3BB8AB83D7EC}" type="pres">
      <dgm:prSet presAssocID="{C2360BD1-DA65-4D5E-AF47-062B22DDC715}" presName="Name9" presStyleLbl="parChTrans1D2" presStyleIdx="3" presStyleCnt="4"/>
      <dgm:spPr/>
      <dgm:t>
        <a:bodyPr/>
        <a:lstStyle/>
        <a:p>
          <a:endParaRPr lang="ru-RU"/>
        </a:p>
      </dgm:t>
    </dgm:pt>
    <dgm:pt modelId="{0B7F5C86-4F94-4251-9751-618564F4A6FD}" type="pres">
      <dgm:prSet presAssocID="{C2360BD1-DA65-4D5E-AF47-062B22DDC71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6773B3E-9C62-45B6-A315-0A61D78EBCD9}" type="pres">
      <dgm:prSet presAssocID="{E828942A-5434-4D8D-A90A-70028DBF94C3}" presName="node" presStyleLbl="node1" presStyleIdx="3" presStyleCnt="4" custScaleX="165993" custRadScaleRad="117054" custRadScaleInc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C7E5F-2677-4A58-B11C-1C648D85E444}" type="presOf" srcId="{DC937CA6-ECED-449C-BC1F-822F4F9DDD04}" destId="{58452330-F20B-467F-9F7E-E9A496C345FB}" srcOrd="1" destOrd="0" presId="urn:microsoft.com/office/officeart/2005/8/layout/radial1"/>
    <dgm:cxn modelId="{DBD616B1-606F-466C-B3D1-76D143B6FE0F}" type="presOf" srcId="{EAF3C78A-5183-421A-8D6F-C792026D25A8}" destId="{B3839E35-EB1A-4781-A154-E891DF272019}" srcOrd="0" destOrd="0" presId="urn:microsoft.com/office/officeart/2005/8/layout/radial1"/>
    <dgm:cxn modelId="{CCD44424-6A19-43A6-937B-F2062055DFE5}" type="presOf" srcId="{DC937CA6-ECED-449C-BC1F-822F4F9DDD04}" destId="{8125E35F-31C1-4487-B8D7-F96FC872D337}" srcOrd="0" destOrd="0" presId="urn:microsoft.com/office/officeart/2005/8/layout/radial1"/>
    <dgm:cxn modelId="{B3133B41-A60F-43F7-B5A8-2F5A4385B761}" type="presOf" srcId="{F14BB02D-FE77-45CE-B0C1-98117AA5D902}" destId="{420D6763-E5FC-47C3-A172-6DE310D9FEA8}" srcOrd="1" destOrd="0" presId="urn:microsoft.com/office/officeart/2005/8/layout/radial1"/>
    <dgm:cxn modelId="{D498307C-0564-4BCC-92FD-0A5E7310AB1B}" srcId="{6F902642-079C-4348-826B-D453C95D9EFB}" destId="{EAF3C78A-5183-421A-8D6F-C792026D25A8}" srcOrd="2" destOrd="0" parTransId="{F14BB02D-FE77-45CE-B0C1-98117AA5D902}" sibTransId="{1BEFF328-F710-43F6-8E03-3EDEEECDB513}"/>
    <dgm:cxn modelId="{BCC01567-A6CA-44FE-A683-89F02320DAEC}" srcId="{169D6449-A3F7-4FAB-AFC8-CC39D528B85B}" destId="{6F902642-079C-4348-826B-D453C95D9EFB}" srcOrd="0" destOrd="0" parTransId="{BBAB9B85-285C-40AF-B7B4-880779898359}" sibTransId="{BEB829C0-A590-4B2F-9443-458383386623}"/>
    <dgm:cxn modelId="{EF6F19AC-6F03-4399-A124-F2B0CD7E5070}" type="presOf" srcId="{3E3A90CD-8052-4235-B5D7-33D64785A815}" destId="{DDBDA5E2-C18D-42D5-AFF2-77771DBF5ECC}" srcOrd="0" destOrd="0" presId="urn:microsoft.com/office/officeart/2005/8/layout/radial1"/>
    <dgm:cxn modelId="{520920EB-15AD-4D7A-A7EE-866B9FAEB8AD}" type="presOf" srcId="{C2360BD1-DA65-4D5E-AF47-062B22DDC715}" destId="{0B7F5C86-4F94-4251-9751-618564F4A6FD}" srcOrd="1" destOrd="0" presId="urn:microsoft.com/office/officeart/2005/8/layout/radial1"/>
    <dgm:cxn modelId="{2EA00F1B-332F-4E21-A8AE-4807470C1267}" type="presOf" srcId="{E828942A-5434-4D8D-A90A-70028DBF94C3}" destId="{66773B3E-9C62-45B6-A315-0A61D78EBCD9}" srcOrd="0" destOrd="0" presId="urn:microsoft.com/office/officeart/2005/8/layout/radial1"/>
    <dgm:cxn modelId="{08B56A2D-B9E2-47A5-A1B4-57B60E47ECAD}" type="presOf" srcId="{169D6449-A3F7-4FAB-AFC8-CC39D528B85B}" destId="{C3C2B844-8379-40D5-A33E-FA6DC0AD1C7E}" srcOrd="0" destOrd="0" presId="urn:microsoft.com/office/officeart/2005/8/layout/radial1"/>
    <dgm:cxn modelId="{3BC72ECD-B4C5-450F-9BDA-75D70EEF0939}" type="presOf" srcId="{F14BB02D-FE77-45CE-B0C1-98117AA5D902}" destId="{83ACD89A-7D25-48BB-A149-935704AD64E7}" srcOrd="0" destOrd="0" presId="urn:microsoft.com/office/officeart/2005/8/layout/radial1"/>
    <dgm:cxn modelId="{014BC6A6-B738-4AAA-90C0-034592C3EE79}" srcId="{6F902642-079C-4348-826B-D453C95D9EFB}" destId="{AC766E84-1CDC-49B5-81FE-7D6F93AF41D6}" srcOrd="1" destOrd="0" parTransId="{DC937CA6-ECED-449C-BC1F-822F4F9DDD04}" sibTransId="{D4DBEC64-D599-4894-B96E-900478365512}"/>
    <dgm:cxn modelId="{3EE0E5DB-F4DA-4009-AA58-41C2FB7F7EF7}" type="presOf" srcId="{AC766E84-1CDC-49B5-81FE-7D6F93AF41D6}" destId="{5E95BB03-B863-4EB1-B15B-6D3D16976488}" srcOrd="0" destOrd="0" presId="urn:microsoft.com/office/officeart/2005/8/layout/radial1"/>
    <dgm:cxn modelId="{B4D017BC-CA5C-4059-93BA-634BA46B387B}" type="presOf" srcId="{43DE4987-472C-4E08-B521-3965195A8470}" destId="{E9704F98-77EA-4D3B-92CE-62C5D2ACCB51}" srcOrd="0" destOrd="0" presId="urn:microsoft.com/office/officeart/2005/8/layout/radial1"/>
    <dgm:cxn modelId="{33E89145-03F9-4024-AA7E-71DC9D70E3EB}" type="presOf" srcId="{6F902642-079C-4348-826B-D453C95D9EFB}" destId="{BA2E5CD0-D98B-41E3-8CD1-F443544EA383}" srcOrd="0" destOrd="0" presId="urn:microsoft.com/office/officeart/2005/8/layout/radial1"/>
    <dgm:cxn modelId="{CB8886D7-50F6-4EDD-B9B6-EF3ABDA48334}" type="presOf" srcId="{C2360BD1-DA65-4D5E-AF47-062B22DDC715}" destId="{159A185B-4739-467D-B0C5-3BB8AB83D7EC}" srcOrd="0" destOrd="0" presId="urn:microsoft.com/office/officeart/2005/8/layout/radial1"/>
    <dgm:cxn modelId="{437FAB36-1BA2-4A3C-944B-A5C04D0410A8}" srcId="{6F902642-079C-4348-826B-D453C95D9EFB}" destId="{3E3A90CD-8052-4235-B5D7-33D64785A815}" srcOrd="0" destOrd="0" parTransId="{43DE4987-472C-4E08-B521-3965195A8470}" sibTransId="{0828D33D-EC66-441A-80AA-F5785B54178E}"/>
    <dgm:cxn modelId="{413F97A7-C5FF-4D26-ACD6-487067A2C6DD}" srcId="{6F902642-079C-4348-826B-D453C95D9EFB}" destId="{E828942A-5434-4D8D-A90A-70028DBF94C3}" srcOrd="3" destOrd="0" parTransId="{C2360BD1-DA65-4D5E-AF47-062B22DDC715}" sibTransId="{D2F5D202-E701-4F71-8546-875C5D2A237A}"/>
    <dgm:cxn modelId="{76A3B344-E45C-4A75-BB60-239337A9ED1D}" type="presOf" srcId="{43DE4987-472C-4E08-B521-3965195A8470}" destId="{EC95F22A-E981-4296-9874-97149F836C2F}" srcOrd="1" destOrd="0" presId="urn:microsoft.com/office/officeart/2005/8/layout/radial1"/>
    <dgm:cxn modelId="{1A766AB4-D2F5-4C7B-98BC-0FE20547FEBE}" type="presParOf" srcId="{C3C2B844-8379-40D5-A33E-FA6DC0AD1C7E}" destId="{BA2E5CD0-D98B-41E3-8CD1-F443544EA383}" srcOrd="0" destOrd="0" presId="urn:microsoft.com/office/officeart/2005/8/layout/radial1"/>
    <dgm:cxn modelId="{9C966D3B-41A7-45B0-A7BA-2552063BD4E8}" type="presParOf" srcId="{C3C2B844-8379-40D5-A33E-FA6DC0AD1C7E}" destId="{E9704F98-77EA-4D3B-92CE-62C5D2ACCB51}" srcOrd="1" destOrd="0" presId="urn:microsoft.com/office/officeart/2005/8/layout/radial1"/>
    <dgm:cxn modelId="{89CFC3B1-50EF-4248-99B9-5E770218A0A1}" type="presParOf" srcId="{E9704F98-77EA-4D3B-92CE-62C5D2ACCB51}" destId="{EC95F22A-E981-4296-9874-97149F836C2F}" srcOrd="0" destOrd="0" presId="urn:microsoft.com/office/officeart/2005/8/layout/radial1"/>
    <dgm:cxn modelId="{D67B6242-0823-48AE-9E37-4C381E7F764B}" type="presParOf" srcId="{C3C2B844-8379-40D5-A33E-FA6DC0AD1C7E}" destId="{DDBDA5E2-C18D-42D5-AFF2-77771DBF5ECC}" srcOrd="2" destOrd="0" presId="urn:microsoft.com/office/officeart/2005/8/layout/radial1"/>
    <dgm:cxn modelId="{EB7A6914-BFCA-4DC3-BDB3-BF7F95F85493}" type="presParOf" srcId="{C3C2B844-8379-40D5-A33E-FA6DC0AD1C7E}" destId="{8125E35F-31C1-4487-B8D7-F96FC872D337}" srcOrd="3" destOrd="0" presId="urn:microsoft.com/office/officeart/2005/8/layout/radial1"/>
    <dgm:cxn modelId="{BF4A7FD7-354B-43BE-A6B4-870B621792F5}" type="presParOf" srcId="{8125E35F-31C1-4487-B8D7-F96FC872D337}" destId="{58452330-F20B-467F-9F7E-E9A496C345FB}" srcOrd="0" destOrd="0" presId="urn:microsoft.com/office/officeart/2005/8/layout/radial1"/>
    <dgm:cxn modelId="{21922C70-006A-456E-BB56-A6C2435F2B58}" type="presParOf" srcId="{C3C2B844-8379-40D5-A33E-FA6DC0AD1C7E}" destId="{5E95BB03-B863-4EB1-B15B-6D3D16976488}" srcOrd="4" destOrd="0" presId="urn:microsoft.com/office/officeart/2005/8/layout/radial1"/>
    <dgm:cxn modelId="{FEEB66B3-EAB5-4272-802C-69E2F93A27E7}" type="presParOf" srcId="{C3C2B844-8379-40D5-A33E-FA6DC0AD1C7E}" destId="{83ACD89A-7D25-48BB-A149-935704AD64E7}" srcOrd="5" destOrd="0" presId="urn:microsoft.com/office/officeart/2005/8/layout/radial1"/>
    <dgm:cxn modelId="{FA912B22-610B-4C28-9B4C-0536D5F7BF9D}" type="presParOf" srcId="{83ACD89A-7D25-48BB-A149-935704AD64E7}" destId="{420D6763-E5FC-47C3-A172-6DE310D9FEA8}" srcOrd="0" destOrd="0" presId="urn:microsoft.com/office/officeart/2005/8/layout/radial1"/>
    <dgm:cxn modelId="{D324ED95-FD7F-4F4F-A4FD-18D111067E41}" type="presParOf" srcId="{C3C2B844-8379-40D5-A33E-FA6DC0AD1C7E}" destId="{B3839E35-EB1A-4781-A154-E891DF272019}" srcOrd="6" destOrd="0" presId="urn:microsoft.com/office/officeart/2005/8/layout/radial1"/>
    <dgm:cxn modelId="{3CFB85A0-13CA-4D4D-A457-ED741DB071CE}" type="presParOf" srcId="{C3C2B844-8379-40D5-A33E-FA6DC0AD1C7E}" destId="{159A185B-4739-467D-B0C5-3BB8AB83D7EC}" srcOrd="7" destOrd="0" presId="urn:microsoft.com/office/officeart/2005/8/layout/radial1"/>
    <dgm:cxn modelId="{9BB6E874-1E49-4A06-967C-F8EDC23F9CF3}" type="presParOf" srcId="{159A185B-4739-467D-B0C5-3BB8AB83D7EC}" destId="{0B7F5C86-4F94-4251-9751-618564F4A6FD}" srcOrd="0" destOrd="0" presId="urn:microsoft.com/office/officeart/2005/8/layout/radial1"/>
    <dgm:cxn modelId="{E2FBB2C4-A9A6-4F57-9212-2C1C91EEDF14}" type="presParOf" srcId="{C3C2B844-8379-40D5-A33E-FA6DC0AD1C7E}" destId="{66773B3E-9C62-45B6-A315-0A61D78EBCD9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Генератор идей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71A075EB-6A31-49DD-BD66-E89F631856A5}" type="presOf" srcId="{C8988597-E46D-4000-9543-21AD25640275}" destId="{68F28E56-BE89-456C-9F7A-8C68D6D2B3E9}" srcOrd="0" destOrd="0" presId="urn:microsoft.com/office/officeart/2005/8/layout/hProcess3"/>
    <dgm:cxn modelId="{C438F1AC-E173-43A4-90A2-9432270A2514}" type="presOf" srcId="{52CB5364-F721-45A9-8A04-63F919F1AE19}" destId="{D9257E2F-BCED-49A6-A45A-1422D0E97123}" srcOrd="0" destOrd="0" presId="urn:microsoft.com/office/officeart/2005/8/layout/hProcess3"/>
    <dgm:cxn modelId="{54083F49-FF8B-4739-91C4-4B6602C87DFE}" type="presParOf" srcId="{68F28E56-BE89-456C-9F7A-8C68D6D2B3E9}" destId="{80022FFD-7280-4A52-862D-9CFE5B52741D}" srcOrd="0" destOrd="0" presId="urn:microsoft.com/office/officeart/2005/8/layout/hProcess3"/>
    <dgm:cxn modelId="{89FF3870-4C02-4EE8-8E7D-72490F948F3D}" type="presParOf" srcId="{68F28E56-BE89-456C-9F7A-8C68D6D2B3E9}" destId="{7507BDFE-1879-4DE8-83DB-6E8ED3CBD2C0}" srcOrd="1" destOrd="0" presId="urn:microsoft.com/office/officeart/2005/8/layout/hProcess3"/>
    <dgm:cxn modelId="{AFBC7CB5-A794-47EB-8247-41D6CCF0F726}" type="presParOf" srcId="{7507BDFE-1879-4DE8-83DB-6E8ED3CBD2C0}" destId="{B2FCC483-400F-4FA8-966A-F80E12F1E0DA}" srcOrd="0" destOrd="0" presId="urn:microsoft.com/office/officeart/2005/8/layout/hProcess3"/>
    <dgm:cxn modelId="{4C478A6E-FC91-4AD4-B394-B6A17E411CA3}" type="presParOf" srcId="{7507BDFE-1879-4DE8-83DB-6E8ED3CBD2C0}" destId="{22B5C4B1-02F6-46EB-8E67-E0253AB408CA}" srcOrd="1" destOrd="0" presId="urn:microsoft.com/office/officeart/2005/8/layout/hProcess3"/>
    <dgm:cxn modelId="{E621CA04-4575-490A-8DCC-13C5C74C0F51}" type="presParOf" srcId="{22B5C4B1-02F6-46EB-8E67-E0253AB408CA}" destId="{88F36E47-1151-4025-91D4-914D9D895BD7}" srcOrd="0" destOrd="0" presId="urn:microsoft.com/office/officeart/2005/8/layout/hProcess3"/>
    <dgm:cxn modelId="{C1859E13-A89F-4EDE-B1FE-C67D97BE7BA3}" type="presParOf" srcId="{22B5C4B1-02F6-46EB-8E67-E0253AB408CA}" destId="{D9257E2F-BCED-49A6-A45A-1422D0E97123}" srcOrd="1" destOrd="0" presId="urn:microsoft.com/office/officeart/2005/8/layout/hProcess3"/>
    <dgm:cxn modelId="{657ECDBA-EECA-41DC-BC8C-9D3E30F90657}" type="presParOf" srcId="{22B5C4B1-02F6-46EB-8E67-E0253AB408CA}" destId="{2F16EBBF-1489-4A3C-83CE-ACE20D0E2BAE}" srcOrd="2" destOrd="0" presId="urn:microsoft.com/office/officeart/2005/8/layout/hProcess3"/>
    <dgm:cxn modelId="{154B0465-1EEB-4C87-B88C-63B5BF24DD76}" type="presParOf" srcId="{22B5C4B1-02F6-46EB-8E67-E0253AB408CA}" destId="{DB6726CC-19F5-4F44-A01D-35CEF8FC9BB7}" srcOrd="3" destOrd="0" presId="urn:microsoft.com/office/officeart/2005/8/layout/hProcess3"/>
    <dgm:cxn modelId="{B87252F3-96C8-4B28-BF9C-3D8E542B7B91}" type="presParOf" srcId="{7507BDFE-1879-4DE8-83DB-6E8ED3CBD2C0}" destId="{CB669BBB-7C9A-4B0F-ACD3-1D313DF07B25}" srcOrd="2" destOrd="0" presId="urn:microsoft.com/office/officeart/2005/8/layout/hProcess3"/>
    <dgm:cxn modelId="{3866FDB2-F3A2-402C-8F3C-B4715DF28AC6}" type="presParOf" srcId="{7507BDFE-1879-4DE8-83DB-6E8ED3CBD2C0}" destId="{D948133D-598D-45CF-BF7E-5328554AECCB}" srcOrd="3" destOrd="0" presId="urn:microsoft.com/office/officeart/2005/8/layout/hProcess3"/>
    <dgm:cxn modelId="{22420495-A182-4544-947B-03FE52069FCA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988597-E46D-4000-9543-21AD25640275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52CB5364-F721-45A9-8A04-63F919F1AE1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Сталкер и подвижник</a:t>
          </a:r>
          <a:endParaRPr lang="ru-RU" sz="2800" dirty="0">
            <a:solidFill>
              <a:srgbClr val="C00000"/>
            </a:solidFill>
          </a:endParaRPr>
        </a:p>
      </dgm:t>
    </dgm:pt>
    <dgm:pt modelId="{E8C4994D-F271-4941-9B66-DA61511A5E62}" type="parTrans" cxnId="{7D30BB1F-A10A-45A2-AEA5-3B84E2C47003}">
      <dgm:prSet/>
      <dgm:spPr/>
      <dgm:t>
        <a:bodyPr/>
        <a:lstStyle/>
        <a:p>
          <a:endParaRPr lang="ru-RU"/>
        </a:p>
      </dgm:t>
    </dgm:pt>
    <dgm:pt modelId="{FC77EBF4-0FA9-4F3E-8EE1-60B3A1FF2EBC}" type="sibTrans" cxnId="{7D30BB1F-A10A-45A2-AEA5-3B84E2C47003}">
      <dgm:prSet/>
      <dgm:spPr/>
      <dgm:t>
        <a:bodyPr/>
        <a:lstStyle/>
        <a:p>
          <a:endParaRPr lang="ru-RU"/>
        </a:p>
      </dgm:t>
    </dgm:pt>
    <dgm:pt modelId="{68F28E56-BE89-456C-9F7A-8C68D6D2B3E9}" type="pres">
      <dgm:prSet presAssocID="{C8988597-E46D-4000-9543-21AD2564027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0022FFD-7280-4A52-862D-9CFE5B52741D}" type="pres">
      <dgm:prSet presAssocID="{C8988597-E46D-4000-9543-21AD25640275}" presName="dummy" presStyleCnt="0"/>
      <dgm:spPr/>
    </dgm:pt>
    <dgm:pt modelId="{7507BDFE-1879-4DE8-83DB-6E8ED3CBD2C0}" type="pres">
      <dgm:prSet presAssocID="{C8988597-E46D-4000-9543-21AD25640275}" presName="linH" presStyleCnt="0"/>
      <dgm:spPr/>
    </dgm:pt>
    <dgm:pt modelId="{B2FCC483-400F-4FA8-966A-F80E12F1E0DA}" type="pres">
      <dgm:prSet presAssocID="{C8988597-E46D-4000-9543-21AD25640275}" presName="padding1" presStyleCnt="0"/>
      <dgm:spPr/>
    </dgm:pt>
    <dgm:pt modelId="{22B5C4B1-02F6-46EB-8E67-E0253AB408CA}" type="pres">
      <dgm:prSet presAssocID="{52CB5364-F721-45A9-8A04-63F919F1AE19}" presName="linV" presStyleCnt="0"/>
      <dgm:spPr/>
    </dgm:pt>
    <dgm:pt modelId="{88F36E47-1151-4025-91D4-914D9D895BD7}" type="pres">
      <dgm:prSet presAssocID="{52CB5364-F721-45A9-8A04-63F919F1AE19}" presName="spVertical1" presStyleCnt="0"/>
      <dgm:spPr/>
    </dgm:pt>
    <dgm:pt modelId="{D9257E2F-BCED-49A6-A45A-1422D0E97123}" type="pres">
      <dgm:prSet presAssocID="{52CB5364-F721-45A9-8A04-63F919F1AE1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EBBF-1489-4A3C-83CE-ACE20D0E2BAE}" type="pres">
      <dgm:prSet presAssocID="{52CB5364-F721-45A9-8A04-63F919F1AE19}" presName="spVertical2" presStyleCnt="0"/>
      <dgm:spPr/>
    </dgm:pt>
    <dgm:pt modelId="{DB6726CC-19F5-4F44-A01D-35CEF8FC9BB7}" type="pres">
      <dgm:prSet presAssocID="{52CB5364-F721-45A9-8A04-63F919F1AE19}" presName="spVertical3" presStyleCnt="0"/>
      <dgm:spPr/>
    </dgm:pt>
    <dgm:pt modelId="{CB669BBB-7C9A-4B0F-ACD3-1D313DF07B25}" type="pres">
      <dgm:prSet presAssocID="{C8988597-E46D-4000-9543-21AD25640275}" presName="padding2" presStyleCnt="0"/>
      <dgm:spPr/>
    </dgm:pt>
    <dgm:pt modelId="{D948133D-598D-45CF-BF7E-5328554AECCB}" type="pres">
      <dgm:prSet presAssocID="{C8988597-E46D-4000-9543-21AD25640275}" presName="negArrow" presStyleCnt="0"/>
      <dgm:spPr/>
    </dgm:pt>
    <dgm:pt modelId="{3C111FD6-22D9-468B-8B3B-BAFA3833F0A3}" type="pres">
      <dgm:prSet presAssocID="{C8988597-E46D-4000-9543-21AD25640275}" presName="backgroundArrow" presStyleLbl="node1" presStyleIdx="0" presStyleCnt="1"/>
      <dgm:spPr/>
    </dgm:pt>
  </dgm:ptLst>
  <dgm:cxnLst>
    <dgm:cxn modelId="{7D30BB1F-A10A-45A2-AEA5-3B84E2C47003}" srcId="{C8988597-E46D-4000-9543-21AD25640275}" destId="{52CB5364-F721-45A9-8A04-63F919F1AE19}" srcOrd="0" destOrd="0" parTransId="{E8C4994D-F271-4941-9B66-DA61511A5E62}" sibTransId="{FC77EBF4-0FA9-4F3E-8EE1-60B3A1FF2EBC}"/>
    <dgm:cxn modelId="{DE11E0C0-DE5C-4578-B299-E0E3EF5E6657}" type="presOf" srcId="{52CB5364-F721-45A9-8A04-63F919F1AE19}" destId="{D9257E2F-BCED-49A6-A45A-1422D0E97123}" srcOrd="0" destOrd="0" presId="urn:microsoft.com/office/officeart/2005/8/layout/hProcess3"/>
    <dgm:cxn modelId="{377317EE-B6A8-42F4-8C83-39ACF56EE9E5}" type="presOf" srcId="{C8988597-E46D-4000-9543-21AD25640275}" destId="{68F28E56-BE89-456C-9F7A-8C68D6D2B3E9}" srcOrd="0" destOrd="0" presId="urn:microsoft.com/office/officeart/2005/8/layout/hProcess3"/>
    <dgm:cxn modelId="{82F80ACA-1F78-4DCA-B1E6-C8E5D2D17B84}" type="presParOf" srcId="{68F28E56-BE89-456C-9F7A-8C68D6D2B3E9}" destId="{80022FFD-7280-4A52-862D-9CFE5B52741D}" srcOrd="0" destOrd="0" presId="urn:microsoft.com/office/officeart/2005/8/layout/hProcess3"/>
    <dgm:cxn modelId="{92DF9BE1-7319-4D31-95E3-14055260C3F9}" type="presParOf" srcId="{68F28E56-BE89-456C-9F7A-8C68D6D2B3E9}" destId="{7507BDFE-1879-4DE8-83DB-6E8ED3CBD2C0}" srcOrd="1" destOrd="0" presId="urn:microsoft.com/office/officeart/2005/8/layout/hProcess3"/>
    <dgm:cxn modelId="{678FD711-2098-49DE-98E5-F58CEE01A74F}" type="presParOf" srcId="{7507BDFE-1879-4DE8-83DB-6E8ED3CBD2C0}" destId="{B2FCC483-400F-4FA8-966A-F80E12F1E0DA}" srcOrd="0" destOrd="0" presId="urn:microsoft.com/office/officeart/2005/8/layout/hProcess3"/>
    <dgm:cxn modelId="{470DB49B-1C56-4146-A209-08C9475D7BAE}" type="presParOf" srcId="{7507BDFE-1879-4DE8-83DB-6E8ED3CBD2C0}" destId="{22B5C4B1-02F6-46EB-8E67-E0253AB408CA}" srcOrd="1" destOrd="0" presId="urn:microsoft.com/office/officeart/2005/8/layout/hProcess3"/>
    <dgm:cxn modelId="{6114BE17-773E-4821-A0DD-5B3A34DA7442}" type="presParOf" srcId="{22B5C4B1-02F6-46EB-8E67-E0253AB408CA}" destId="{88F36E47-1151-4025-91D4-914D9D895BD7}" srcOrd="0" destOrd="0" presId="urn:microsoft.com/office/officeart/2005/8/layout/hProcess3"/>
    <dgm:cxn modelId="{C7AF0BB1-1324-4DBB-BE98-E908087AC91C}" type="presParOf" srcId="{22B5C4B1-02F6-46EB-8E67-E0253AB408CA}" destId="{D9257E2F-BCED-49A6-A45A-1422D0E97123}" srcOrd="1" destOrd="0" presId="urn:microsoft.com/office/officeart/2005/8/layout/hProcess3"/>
    <dgm:cxn modelId="{FE372227-FC6E-411B-B1A2-58B949BD4158}" type="presParOf" srcId="{22B5C4B1-02F6-46EB-8E67-E0253AB408CA}" destId="{2F16EBBF-1489-4A3C-83CE-ACE20D0E2BAE}" srcOrd="2" destOrd="0" presId="urn:microsoft.com/office/officeart/2005/8/layout/hProcess3"/>
    <dgm:cxn modelId="{7FFA8586-B6AF-4AB0-BE80-22E78B5BE40D}" type="presParOf" srcId="{22B5C4B1-02F6-46EB-8E67-E0253AB408CA}" destId="{DB6726CC-19F5-4F44-A01D-35CEF8FC9BB7}" srcOrd="3" destOrd="0" presId="urn:microsoft.com/office/officeart/2005/8/layout/hProcess3"/>
    <dgm:cxn modelId="{66B2B1E1-3901-4D3E-86A7-087673BFEE6B}" type="presParOf" srcId="{7507BDFE-1879-4DE8-83DB-6E8ED3CBD2C0}" destId="{CB669BBB-7C9A-4B0F-ACD3-1D313DF07B25}" srcOrd="2" destOrd="0" presId="urn:microsoft.com/office/officeart/2005/8/layout/hProcess3"/>
    <dgm:cxn modelId="{C3249A89-2D7F-461A-B181-86A77900F298}" type="presParOf" srcId="{7507BDFE-1879-4DE8-83DB-6E8ED3CBD2C0}" destId="{D948133D-598D-45CF-BF7E-5328554AECCB}" srcOrd="3" destOrd="0" presId="urn:microsoft.com/office/officeart/2005/8/layout/hProcess3"/>
    <dgm:cxn modelId="{6E70DF1E-7768-42E7-9B61-C5844C423C43}" type="presParOf" srcId="{7507BDFE-1879-4DE8-83DB-6E8ED3CBD2C0}" destId="{3C111FD6-22D9-468B-8B3B-BAFA3833F0A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A0FA5-D1AD-44AC-9891-BE8C4E368661}">
      <dsp:nvSpPr>
        <dsp:cNvPr id="0" name=""/>
        <dsp:cNvSpPr/>
      </dsp:nvSpPr>
      <dsp:spPr>
        <a:xfrm>
          <a:off x="1150151" y="42862"/>
          <a:ext cx="2057414" cy="20574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Чему учить?</a:t>
          </a:r>
          <a:endParaRPr lang="ru-RU" sz="3100" kern="1200" dirty="0"/>
        </a:p>
      </dsp:txBody>
      <dsp:txXfrm>
        <a:off x="1424473" y="402910"/>
        <a:ext cx="1508770" cy="925836"/>
      </dsp:txXfrm>
    </dsp:sp>
    <dsp:sp modelId="{251AC588-641F-4945-9F17-6FCBA4D6D466}">
      <dsp:nvSpPr>
        <dsp:cNvPr id="0" name=""/>
        <dsp:cNvSpPr/>
      </dsp:nvSpPr>
      <dsp:spPr>
        <a:xfrm>
          <a:off x="1892535" y="1328746"/>
          <a:ext cx="2057414" cy="20574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Зачем учить?</a:t>
          </a:r>
          <a:endParaRPr lang="ru-RU" sz="3100" kern="1200" dirty="0"/>
        </a:p>
      </dsp:txBody>
      <dsp:txXfrm>
        <a:off x="2521761" y="1860245"/>
        <a:ext cx="1234448" cy="1131577"/>
      </dsp:txXfrm>
    </dsp:sp>
    <dsp:sp modelId="{0C550B63-FED2-4AFC-A2B7-53BC521E5857}">
      <dsp:nvSpPr>
        <dsp:cNvPr id="0" name=""/>
        <dsp:cNvSpPr/>
      </dsp:nvSpPr>
      <dsp:spPr>
        <a:xfrm>
          <a:off x="407768" y="1328746"/>
          <a:ext cx="2057414" cy="20574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Как учить?</a:t>
          </a:r>
          <a:endParaRPr lang="ru-RU" sz="3100" kern="1200" dirty="0"/>
        </a:p>
      </dsp:txBody>
      <dsp:txXfrm>
        <a:off x="601507" y="1860245"/>
        <a:ext cx="1234448" cy="113157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48ABA-D259-4794-BA37-551CB3E3441F}">
      <dsp:nvSpPr>
        <dsp:cNvPr id="0" name=""/>
        <dsp:cNvSpPr/>
      </dsp:nvSpPr>
      <dsp:spPr>
        <a:xfrm>
          <a:off x="0" y="0"/>
          <a:ext cx="4753515" cy="974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Человек – сложнейший мир…</a:t>
          </a:r>
          <a:endParaRPr lang="ru-RU" sz="2400" kern="1200" dirty="0"/>
        </a:p>
      </dsp:txBody>
      <dsp:txXfrm>
        <a:off x="0" y="0"/>
        <a:ext cx="3676787" cy="974414"/>
      </dsp:txXfrm>
    </dsp:sp>
    <dsp:sp modelId="{F8E20F41-2F2D-4718-8957-7FA9AE785703}">
      <dsp:nvSpPr>
        <dsp:cNvPr id="0" name=""/>
        <dsp:cNvSpPr/>
      </dsp:nvSpPr>
      <dsp:spPr>
        <a:xfrm>
          <a:off x="398106" y="1151580"/>
          <a:ext cx="4753515" cy="974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Развивайте, оберегайте, приобщайте…</a:t>
          </a:r>
          <a:endParaRPr lang="ru-RU" sz="2400" kern="1200" dirty="0"/>
        </a:p>
      </dsp:txBody>
      <dsp:txXfrm>
        <a:off x="398106" y="1151580"/>
        <a:ext cx="3722038" cy="974414"/>
      </dsp:txXfrm>
    </dsp:sp>
    <dsp:sp modelId="{4BAB290C-42EA-4BFC-870D-1EA9F273DDEC}">
      <dsp:nvSpPr>
        <dsp:cNvPr id="0" name=""/>
        <dsp:cNvSpPr/>
      </dsp:nvSpPr>
      <dsp:spPr>
        <a:xfrm>
          <a:off x="790271" y="2303161"/>
          <a:ext cx="4753515" cy="974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Следуйте высоким идеалам </a:t>
          </a:r>
          <a:r>
            <a:rPr lang="ru-RU" sz="2400" kern="1200" dirty="0" smtClean="0"/>
            <a:t>искусства…</a:t>
          </a:r>
          <a:endParaRPr lang="ru-RU" sz="2400" kern="1200" dirty="0"/>
        </a:p>
      </dsp:txBody>
      <dsp:txXfrm>
        <a:off x="790271" y="2303161"/>
        <a:ext cx="3727980" cy="974414"/>
      </dsp:txXfrm>
    </dsp:sp>
    <dsp:sp modelId="{2F41B3F1-4ECA-43A1-AF15-235C4413D223}">
      <dsp:nvSpPr>
        <dsp:cNvPr id="0" name=""/>
        <dsp:cNvSpPr/>
      </dsp:nvSpPr>
      <dsp:spPr>
        <a:xfrm>
          <a:off x="1188378" y="3454741"/>
          <a:ext cx="4753515" cy="974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Несите огонь идеального…</a:t>
          </a:r>
          <a:endParaRPr lang="ru-RU" sz="2400" kern="1200" dirty="0"/>
        </a:p>
      </dsp:txBody>
      <dsp:txXfrm>
        <a:off x="1188378" y="3454741"/>
        <a:ext cx="3722038" cy="974414"/>
      </dsp:txXfrm>
    </dsp:sp>
    <dsp:sp modelId="{8766DCF5-AC2E-4A8A-928F-EF611DCA4C95}">
      <dsp:nvSpPr>
        <dsp:cNvPr id="0" name=""/>
        <dsp:cNvSpPr/>
      </dsp:nvSpPr>
      <dsp:spPr>
        <a:xfrm>
          <a:off x="4120145" y="746312"/>
          <a:ext cx="633369" cy="633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120145" y="746312"/>
        <a:ext cx="633369" cy="633369"/>
      </dsp:txXfrm>
    </dsp:sp>
    <dsp:sp modelId="{C1B11E09-1183-460B-B29D-70BA7812AEEE}">
      <dsp:nvSpPr>
        <dsp:cNvPr id="0" name=""/>
        <dsp:cNvSpPr/>
      </dsp:nvSpPr>
      <dsp:spPr>
        <a:xfrm>
          <a:off x="4518252" y="1897893"/>
          <a:ext cx="633369" cy="633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518252" y="1897893"/>
        <a:ext cx="633369" cy="633369"/>
      </dsp:txXfrm>
    </dsp:sp>
    <dsp:sp modelId="{E1B2D57B-404B-4D7A-BBA6-0954194309A9}">
      <dsp:nvSpPr>
        <dsp:cNvPr id="0" name=""/>
        <dsp:cNvSpPr/>
      </dsp:nvSpPr>
      <dsp:spPr>
        <a:xfrm>
          <a:off x="4910417" y="3049473"/>
          <a:ext cx="633369" cy="633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910417" y="3049473"/>
        <a:ext cx="633369" cy="63336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Духовный наставник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3C369-6780-478C-9E6C-44912BA5BC8B}">
      <dsp:nvSpPr>
        <dsp:cNvPr id="0" name=""/>
        <dsp:cNvSpPr/>
      </dsp:nvSpPr>
      <dsp:spPr>
        <a:xfrm rot="16200000">
          <a:off x="-826063" y="2327216"/>
          <a:ext cx="3813825" cy="23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7333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-826063" y="2327216"/>
        <a:ext cx="3813825" cy="235086"/>
      </dsp:txXfrm>
    </dsp:sp>
    <dsp:sp modelId="{54BFAB0B-DA06-4E1C-9E09-8C1B9040E1C8}">
      <dsp:nvSpPr>
        <dsp:cNvPr id="0" name=""/>
        <dsp:cNvSpPr/>
      </dsp:nvSpPr>
      <dsp:spPr>
        <a:xfrm>
          <a:off x="389226" y="2"/>
          <a:ext cx="2789312" cy="48895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0733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Воспитание современного читателя, эстетически развитого и гуманистически мыслящего.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Воспитывать широту взглядов и уважение к </a:t>
          </a:r>
          <a:r>
            <a:rPr lang="ru-RU" sz="2000" kern="1200" dirty="0" err="1" smtClean="0"/>
            <a:t>плюральности</a:t>
          </a:r>
          <a:r>
            <a:rPr lang="ru-RU" sz="2000" kern="1200" dirty="0" smtClean="0"/>
            <a:t> вкусов.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Личность отличает самодостаточность и осознанное отношение к миру.</a:t>
          </a:r>
          <a:endParaRPr lang="ru-RU" sz="2000" kern="1200" dirty="0"/>
        </a:p>
      </dsp:txBody>
      <dsp:txXfrm>
        <a:off x="389226" y="2"/>
        <a:ext cx="2789312" cy="4889515"/>
      </dsp:txXfrm>
    </dsp:sp>
    <dsp:sp modelId="{91751C46-04B1-4ED4-8367-0737927DDC19}">
      <dsp:nvSpPr>
        <dsp:cNvPr id="0" name=""/>
        <dsp:cNvSpPr/>
      </dsp:nvSpPr>
      <dsp:spPr>
        <a:xfrm>
          <a:off x="0" y="583376"/>
          <a:ext cx="31835" cy="3911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C0D5F-B45B-4540-BFDB-EE986D66CF84}">
      <dsp:nvSpPr>
        <dsp:cNvPr id="0" name=""/>
        <dsp:cNvSpPr/>
      </dsp:nvSpPr>
      <dsp:spPr>
        <a:xfrm rot="16200000">
          <a:off x="1917470" y="1985544"/>
          <a:ext cx="3813825" cy="23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7333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1917470" y="1985544"/>
        <a:ext cx="3813825" cy="235086"/>
      </dsp:txXfrm>
    </dsp:sp>
    <dsp:sp modelId="{53BC9C73-713C-48B8-8253-1C7D1C172158}">
      <dsp:nvSpPr>
        <dsp:cNvPr id="0" name=""/>
        <dsp:cNvSpPr/>
      </dsp:nvSpPr>
      <dsp:spPr>
        <a:xfrm>
          <a:off x="3491883" y="375825"/>
          <a:ext cx="2091231" cy="37972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948F0-DBB8-4525-9C2A-B16E54044A7A}">
      <dsp:nvSpPr>
        <dsp:cNvPr id="0" name=""/>
        <dsp:cNvSpPr/>
      </dsp:nvSpPr>
      <dsp:spPr>
        <a:xfrm flipH="1" flipV="1">
          <a:off x="5976601" y="927334"/>
          <a:ext cx="165726" cy="24189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35A20-9842-49A4-B004-BB6FEF0271DC}">
      <dsp:nvSpPr>
        <dsp:cNvPr id="0" name=""/>
        <dsp:cNvSpPr/>
      </dsp:nvSpPr>
      <dsp:spPr>
        <a:xfrm rot="16200000">
          <a:off x="4634165" y="2327216"/>
          <a:ext cx="3813825" cy="23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7333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4634165" y="2327216"/>
        <a:ext cx="3813825" cy="235086"/>
      </dsp:txXfrm>
    </dsp:sp>
    <dsp:sp modelId="{11AA81CD-EA86-4281-B52E-2545B9E0CA0A}">
      <dsp:nvSpPr>
        <dsp:cNvPr id="0" name=""/>
        <dsp:cNvSpPr/>
      </dsp:nvSpPr>
      <dsp:spPr>
        <a:xfrm>
          <a:off x="5876294" y="2"/>
          <a:ext cx="2735634" cy="48895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0733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Литература как способ познания мира.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Воспитание личностного отношения ученика к писателю.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Необходима надежная опора на устойчивые ценности мировой культуры.</a:t>
          </a:r>
          <a:endParaRPr lang="ru-RU" sz="2000" kern="1200" dirty="0"/>
        </a:p>
      </dsp:txBody>
      <dsp:txXfrm>
        <a:off x="5876294" y="2"/>
        <a:ext cx="2735634" cy="4889515"/>
      </dsp:txXfrm>
    </dsp:sp>
    <dsp:sp modelId="{26D4FEFE-F258-460C-B5F1-4D25B40FA394}">
      <dsp:nvSpPr>
        <dsp:cNvPr id="0" name=""/>
        <dsp:cNvSpPr/>
      </dsp:nvSpPr>
      <dsp:spPr>
        <a:xfrm flipV="1">
          <a:off x="7363465" y="633120"/>
          <a:ext cx="31835" cy="3183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Проводник культуры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650D1-2A12-4110-85E2-210CBDAC83B5}">
      <dsp:nvSpPr>
        <dsp:cNvPr id="0" name=""/>
        <dsp:cNvSpPr/>
      </dsp:nvSpPr>
      <dsp:spPr>
        <a:xfrm>
          <a:off x="0" y="0"/>
          <a:ext cx="2951733" cy="4696296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Цели</a:t>
          </a:r>
          <a:endParaRPr lang="ru-RU" sz="3500" kern="1200" dirty="0"/>
        </a:p>
      </dsp:txBody>
      <dsp:txXfrm rot="16200000">
        <a:off x="-1630307" y="1630307"/>
        <a:ext cx="3850962" cy="590346"/>
      </dsp:txXfrm>
    </dsp:sp>
    <dsp:sp modelId="{C27108BB-853B-4CC4-B2CD-304386F68C5A}">
      <dsp:nvSpPr>
        <dsp:cNvPr id="0" name=""/>
        <dsp:cNvSpPr/>
      </dsp:nvSpPr>
      <dsp:spPr>
        <a:xfrm>
          <a:off x="976712" y="0"/>
          <a:ext cx="2199041" cy="4696296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Помочь    молодым вписаться в мироздание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Воспитать   личное отношение ученика к авторскому идеалу</a:t>
          </a:r>
          <a:endParaRPr lang="ru-RU" sz="2400" kern="1200" dirty="0"/>
        </a:p>
      </dsp:txBody>
      <dsp:txXfrm>
        <a:off x="976712" y="0"/>
        <a:ext cx="2199041" cy="469629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Миссионер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0048E2-A4B1-466F-B8B8-1FB8466FEF82}">
      <dsp:nvSpPr>
        <dsp:cNvPr id="0" name=""/>
        <dsp:cNvSpPr/>
      </dsp:nvSpPr>
      <dsp:spPr>
        <a:xfrm rot="10800000">
          <a:off x="1184861" y="3063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Мастер своего дела</a:t>
          </a:r>
          <a:endParaRPr lang="ru-RU" sz="2000" kern="1200" dirty="0"/>
        </a:p>
      </dsp:txBody>
      <dsp:txXfrm rot="10800000">
        <a:off x="1184861" y="3063"/>
        <a:ext cx="4053840" cy="655126"/>
      </dsp:txXfrm>
    </dsp:sp>
    <dsp:sp modelId="{EB6BD9E2-708B-43F0-8FE7-DA6908D7C07F}">
      <dsp:nvSpPr>
        <dsp:cNvPr id="0" name=""/>
        <dsp:cNvSpPr/>
      </dsp:nvSpPr>
      <dsp:spPr>
        <a:xfrm>
          <a:off x="857298" y="3063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F76FD-A2BB-4F82-BC0E-2BA4547323C9}">
      <dsp:nvSpPr>
        <dsp:cNvPr id="0" name=""/>
        <dsp:cNvSpPr/>
      </dsp:nvSpPr>
      <dsp:spPr>
        <a:xfrm rot="10800000">
          <a:off x="1184861" y="853750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Сталкер и подвижник</a:t>
          </a:r>
          <a:endParaRPr lang="ru-RU" sz="2000" kern="1200" dirty="0"/>
        </a:p>
      </dsp:txBody>
      <dsp:txXfrm rot="10800000">
        <a:off x="1184861" y="853750"/>
        <a:ext cx="4053840" cy="655126"/>
      </dsp:txXfrm>
    </dsp:sp>
    <dsp:sp modelId="{98EEB1D3-4A4E-4BC7-AC8B-BE7C595A9262}">
      <dsp:nvSpPr>
        <dsp:cNvPr id="0" name=""/>
        <dsp:cNvSpPr/>
      </dsp:nvSpPr>
      <dsp:spPr>
        <a:xfrm>
          <a:off x="857298" y="853750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1E2D3-91E8-417A-9F2B-5AEBACB85A37}">
      <dsp:nvSpPr>
        <dsp:cNvPr id="0" name=""/>
        <dsp:cNvSpPr/>
      </dsp:nvSpPr>
      <dsp:spPr>
        <a:xfrm rot="10800000">
          <a:off x="1184861" y="1704436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Актер, творческая личность</a:t>
          </a:r>
          <a:endParaRPr lang="ru-RU" sz="2000" kern="1200" dirty="0"/>
        </a:p>
      </dsp:txBody>
      <dsp:txXfrm rot="10800000">
        <a:off x="1184861" y="1704436"/>
        <a:ext cx="4053840" cy="655126"/>
      </dsp:txXfrm>
    </dsp:sp>
    <dsp:sp modelId="{8CFA3632-747A-45FD-AF24-DB59C797C91D}">
      <dsp:nvSpPr>
        <dsp:cNvPr id="0" name=""/>
        <dsp:cNvSpPr/>
      </dsp:nvSpPr>
      <dsp:spPr>
        <a:xfrm>
          <a:off x="857298" y="1704436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547FF-D3CF-4177-928D-60C8ABE1C3DC}">
      <dsp:nvSpPr>
        <dsp:cNvPr id="0" name=""/>
        <dsp:cNvSpPr/>
      </dsp:nvSpPr>
      <dsp:spPr>
        <a:xfrm rot="10800000">
          <a:off x="1184861" y="2555123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Генератор идей</a:t>
          </a:r>
          <a:endParaRPr lang="ru-RU" sz="2000" kern="1200" dirty="0"/>
        </a:p>
      </dsp:txBody>
      <dsp:txXfrm rot="10800000">
        <a:off x="1184861" y="2555123"/>
        <a:ext cx="4053840" cy="655126"/>
      </dsp:txXfrm>
    </dsp:sp>
    <dsp:sp modelId="{6749FB22-79AA-4E89-8083-6AA2C863CC5C}">
      <dsp:nvSpPr>
        <dsp:cNvPr id="0" name=""/>
        <dsp:cNvSpPr/>
      </dsp:nvSpPr>
      <dsp:spPr>
        <a:xfrm>
          <a:off x="857298" y="2555123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A0081-F6D3-46F9-B652-B848222014BA}">
      <dsp:nvSpPr>
        <dsp:cNvPr id="0" name=""/>
        <dsp:cNvSpPr/>
      </dsp:nvSpPr>
      <dsp:spPr>
        <a:xfrm rot="10800000">
          <a:off x="1184861" y="3405810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Собеседник и наставник</a:t>
          </a:r>
          <a:endParaRPr lang="ru-RU" sz="2000" kern="1200" dirty="0"/>
        </a:p>
      </dsp:txBody>
      <dsp:txXfrm rot="10800000">
        <a:off x="1184861" y="3405810"/>
        <a:ext cx="4053840" cy="655126"/>
      </dsp:txXfrm>
    </dsp:sp>
    <dsp:sp modelId="{214BF256-4EFC-4329-A5D3-7D7316E93C38}">
      <dsp:nvSpPr>
        <dsp:cNvPr id="0" name=""/>
        <dsp:cNvSpPr/>
      </dsp:nvSpPr>
      <dsp:spPr>
        <a:xfrm>
          <a:off x="857298" y="3405810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0048E2-A4B1-466F-B8B8-1FB8466FEF82}">
      <dsp:nvSpPr>
        <dsp:cNvPr id="0" name=""/>
        <dsp:cNvSpPr/>
      </dsp:nvSpPr>
      <dsp:spPr>
        <a:xfrm rot="10800000">
          <a:off x="1184861" y="3063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Миссионер</a:t>
          </a:r>
          <a:endParaRPr lang="ru-RU" sz="1900" kern="1200" dirty="0"/>
        </a:p>
      </dsp:txBody>
      <dsp:txXfrm rot="10800000">
        <a:off x="1184861" y="3063"/>
        <a:ext cx="4053840" cy="655126"/>
      </dsp:txXfrm>
    </dsp:sp>
    <dsp:sp modelId="{EB6BD9E2-708B-43F0-8FE7-DA6908D7C07F}">
      <dsp:nvSpPr>
        <dsp:cNvPr id="0" name=""/>
        <dsp:cNvSpPr/>
      </dsp:nvSpPr>
      <dsp:spPr>
        <a:xfrm>
          <a:off x="857298" y="3063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F76FD-A2BB-4F82-BC0E-2BA4547323C9}">
      <dsp:nvSpPr>
        <dsp:cNvPr id="0" name=""/>
        <dsp:cNvSpPr/>
      </dsp:nvSpPr>
      <dsp:spPr>
        <a:xfrm rot="10800000">
          <a:off x="1184861" y="853750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Одаренная личность</a:t>
          </a:r>
          <a:endParaRPr lang="ru-RU" sz="1900" kern="1200" dirty="0"/>
        </a:p>
      </dsp:txBody>
      <dsp:txXfrm rot="10800000">
        <a:off x="1184861" y="853750"/>
        <a:ext cx="4053840" cy="655126"/>
      </dsp:txXfrm>
    </dsp:sp>
    <dsp:sp modelId="{98EEB1D3-4A4E-4BC7-AC8B-BE7C595A9262}">
      <dsp:nvSpPr>
        <dsp:cNvPr id="0" name=""/>
        <dsp:cNvSpPr/>
      </dsp:nvSpPr>
      <dsp:spPr>
        <a:xfrm>
          <a:off x="857298" y="853750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1E2D3-91E8-417A-9F2B-5AEBACB85A37}">
      <dsp:nvSpPr>
        <dsp:cNvPr id="0" name=""/>
        <dsp:cNvSpPr/>
      </dsp:nvSpPr>
      <dsp:spPr>
        <a:xfrm rot="10800000">
          <a:off x="1184861" y="1704436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Духовная личность</a:t>
          </a:r>
          <a:endParaRPr lang="ru-RU" sz="1900" kern="1200" dirty="0"/>
        </a:p>
      </dsp:txBody>
      <dsp:txXfrm rot="10800000">
        <a:off x="1184861" y="1704436"/>
        <a:ext cx="4053840" cy="655126"/>
      </dsp:txXfrm>
    </dsp:sp>
    <dsp:sp modelId="{8CFA3632-747A-45FD-AF24-DB59C797C91D}">
      <dsp:nvSpPr>
        <dsp:cNvPr id="0" name=""/>
        <dsp:cNvSpPr/>
      </dsp:nvSpPr>
      <dsp:spPr>
        <a:xfrm>
          <a:off x="857298" y="1704436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547FF-D3CF-4177-928D-60C8ABE1C3DC}">
      <dsp:nvSpPr>
        <dsp:cNvPr id="0" name=""/>
        <dsp:cNvSpPr/>
      </dsp:nvSpPr>
      <dsp:spPr>
        <a:xfrm rot="10800000">
          <a:off x="1184861" y="2555123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Консерватор в вопросах нравственности</a:t>
          </a:r>
          <a:endParaRPr lang="ru-RU" sz="1900" kern="1200" dirty="0"/>
        </a:p>
      </dsp:txBody>
      <dsp:txXfrm rot="10800000">
        <a:off x="1184861" y="2555123"/>
        <a:ext cx="4053840" cy="655126"/>
      </dsp:txXfrm>
    </dsp:sp>
    <dsp:sp modelId="{6749FB22-79AA-4E89-8083-6AA2C863CC5C}">
      <dsp:nvSpPr>
        <dsp:cNvPr id="0" name=""/>
        <dsp:cNvSpPr/>
      </dsp:nvSpPr>
      <dsp:spPr>
        <a:xfrm>
          <a:off x="857298" y="2555123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A0081-F6D3-46F9-B652-B848222014BA}">
      <dsp:nvSpPr>
        <dsp:cNvPr id="0" name=""/>
        <dsp:cNvSpPr/>
      </dsp:nvSpPr>
      <dsp:spPr>
        <a:xfrm rot="10800000">
          <a:off x="1184861" y="3405810"/>
          <a:ext cx="4053840" cy="6551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Новатор в области идей и технологий</a:t>
          </a:r>
          <a:endParaRPr lang="ru-RU" sz="1900" kern="1200" dirty="0"/>
        </a:p>
      </dsp:txBody>
      <dsp:txXfrm rot="10800000">
        <a:off x="1184861" y="3405810"/>
        <a:ext cx="4053840" cy="655126"/>
      </dsp:txXfrm>
    </dsp:sp>
    <dsp:sp modelId="{214BF256-4EFC-4329-A5D3-7D7316E93C38}">
      <dsp:nvSpPr>
        <dsp:cNvPr id="0" name=""/>
        <dsp:cNvSpPr/>
      </dsp:nvSpPr>
      <dsp:spPr>
        <a:xfrm>
          <a:off x="857298" y="3405810"/>
          <a:ext cx="655126" cy="6551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8D8DEE-50B9-43FC-B696-D83F25D932C1}">
      <dsp:nvSpPr>
        <dsp:cNvPr id="0" name=""/>
        <dsp:cNvSpPr/>
      </dsp:nvSpPr>
      <dsp:spPr>
        <a:xfrm>
          <a:off x="1682807" y="476"/>
          <a:ext cx="2817428" cy="1857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Мастерство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Имидж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Отношение        к жизни </a:t>
          </a:r>
          <a:endParaRPr lang="ru-RU" sz="2000" kern="1200" dirty="0"/>
        </a:p>
      </dsp:txBody>
      <dsp:txXfrm>
        <a:off x="1682807" y="476"/>
        <a:ext cx="2817428" cy="1857683"/>
      </dsp:txXfrm>
    </dsp:sp>
    <dsp:sp modelId="{FB7F5065-5687-4BDC-AEC6-5A216835D3B9}">
      <dsp:nvSpPr>
        <dsp:cNvPr id="0" name=""/>
        <dsp:cNvSpPr/>
      </dsp:nvSpPr>
      <dsp:spPr>
        <a:xfrm>
          <a:off x="358" y="476"/>
          <a:ext cx="1682448" cy="18576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Общество</a:t>
          </a:r>
          <a:endParaRPr lang="ru-RU" sz="2200" kern="1200" dirty="0"/>
        </a:p>
      </dsp:txBody>
      <dsp:txXfrm>
        <a:off x="358" y="476"/>
        <a:ext cx="1682448" cy="1857683"/>
      </dsp:txXfrm>
    </dsp:sp>
    <dsp:sp modelId="{BCF200EE-A757-4644-8AEE-456ADD2D62B8}">
      <dsp:nvSpPr>
        <dsp:cNvPr id="0" name=""/>
        <dsp:cNvSpPr/>
      </dsp:nvSpPr>
      <dsp:spPr>
        <a:xfrm>
          <a:off x="1695285" y="2000273"/>
          <a:ext cx="2805308" cy="1857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Современный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Собеседник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Толерантный</a:t>
          </a:r>
          <a:endParaRPr lang="ru-RU" sz="2000" kern="1200" dirty="0"/>
        </a:p>
      </dsp:txBody>
      <dsp:txXfrm>
        <a:off x="1695285" y="2000273"/>
        <a:ext cx="2805308" cy="1857683"/>
      </dsp:txXfrm>
    </dsp:sp>
    <dsp:sp modelId="{21852FD2-DB2B-46AD-994B-3FB4E7AF3898}">
      <dsp:nvSpPr>
        <dsp:cNvPr id="0" name=""/>
        <dsp:cNvSpPr/>
      </dsp:nvSpPr>
      <dsp:spPr>
        <a:xfrm>
          <a:off x="2023" y="2043928"/>
          <a:ext cx="1691238" cy="18576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Ученики</a:t>
          </a:r>
          <a:endParaRPr lang="ru-RU" sz="2200" kern="1200" dirty="0"/>
        </a:p>
      </dsp:txBody>
      <dsp:txXfrm>
        <a:off x="2023" y="2043928"/>
        <a:ext cx="1691238" cy="18576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58FF9-C25F-4056-A566-49F9F56AE7F9}">
      <dsp:nvSpPr>
        <dsp:cNvPr id="0" name=""/>
        <dsp:cNvSpPr/>
      </dsp:nvSpPr>
      <dsp:spPr>
        <a:xfrm>
          <a:off x="0" y="818080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E195A-A209-45A1-A0CA-CE2E6FEF2C33}">
      <dsp:nvSpPr>
        <dsp:cNvPr id="0" name=""/>
        <dsp:cNvSpPr/>
      </dsp:nvSpPr>
      <dsp:spPr>
        <a:xfrm>
          <a:off x="304800" y="463840"/>
          <a:ext cx="426720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Авторитетность</a:t>
          </a:r>
          <a:endParaRPr lang="ru-RU" sz="2400" kern="1200" dirty="0"/>
        </a:p>
      </dsp:txBody>
      <dsp:txXfrm>
        <a:off x="304800" y="463840"/>
        <a:ext cx="4267200" cy="708480"/>
      </dsp:txXfrm>
    </dsp:sp>
    <dsp:sp modelId="{CB051555-8609-40CB-A590-F8B1F64738EC}">
      <dsp:nvSpPr>
        <dsp:cNvPr id="0" name=""/>
        <dsp:cNvSpPr/>
      </dsp:nvSpPr>
      <dsp:spPr>
        <a:xfrm>
          <a:off x="0" y="1906720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61A0C-4FD1-4844-9D29-BAC52E235C1C}">
      <dsp:nvSpPr>
        <dsp:cNvPr id="0" name=""/>
        <dsp:cNvSpPr/>
      </dsp:nvSpPr>
      <dsp:spPr>
        <a:xfrm>
          <a:off x="304800" y="1552480"/>
          <a:ext cx="426720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Владение дидактическими приемами</a:t>
          </a:r>
          <a:endParaRPr lang="ru-RU" sz="2400" kern="1200" dirty="0"/>
        </a:p>
      </dsp:txBody>
      <dsp:txXfrm>
        <a:off x="304800" y="1552480"/>
        <a:ext cx="4267200" cy="708480"/>
      </dsp:txXfrm>
    </dsp:sp>
    <dsp:sp modelId="{71684B23-ADAA-49C9-9783-40D0A2DA23CA}">
      <dsp:nvSpPr>
        <dsp:cNvPr id="0" name=""/>
        <dsp:cNvSpPr/>
      </dsp:nvSpPr>
      <dsp:spPr>
        <a:xfrm>
          <a:off x="0" y="2995360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EC366-5674-4368-93E2-859F7D4D9432}">
      <dsp:nvSpPr>
        <dsp:cNvPr id="0" name=""/>
        <dsp:cNvSpPr/>
      </dsp:nvSpPr>
      <dsp:spPr>
        <a:xfrm>
          <a:off x="304800" y="2641120"/>
          <a:ext cx="426720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Крепкое здоровье</a:t>
          </a:r>
          <a:endParaRPr lang="ru-RU" sz="2400" kern="1200" dirty="0"/>
        </a:p>
      </dsp:txBody>
      <dsp:txXfrm>
        <a:off x="304800" y="2641120"/>
        <a:ext cx="4267200" cy="708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Мастер своего дела 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3769F-5CD1-4196-B41E-51762DA38F66}">
      <dsp:nvSpPr>
        <dsp:cNvPr id="0" name=""/>
        <dsp:cNvSpPr/>
      </dsp:nvSpPr>
      <dsp:spPr>
        <a:xfrm>
          <a:off x="271677" y="497893"/>
          <a:ext cx="1696373" cy="1043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Методы</a:t>
          </a:r>
          <a:endParaRPr lang="ru-RU" sz="2000" kern="1200" dirty="0"/>
        </a:p>
      </dsp:txBody>
      <dsp:txXfrm>
        <a:off x="271677" y="497893"/>
        <a:ext cx="1696373" cy="1043562"/>
      </dsp:txXfrm>
    </dsp:sp>
    <dsp:sp modelId="{8AE946FE-573D-4A90-B244-70CBC850C3D4}">
      <dsp:nvSpPr>
        <dsp:cNvPr id="0" name=""/>
        <dsp:cNvSpPr/>
      </dsp:nvSpPr>
      <dsp:spPr>
        <a:xfrm>
          <a:off x="817231" y="1626192"/>
          <a:ext cx="605266" cy="605266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/>
            <a:t>+</a:t>
          </a:r>
          <a:endParaRPr lang="ru-RU" sz="9600" kern="1200" dirty="0"/>
        </a:p>
      </dsp:txBody>
      <dsp:txXfrm>
        <a:off x="817231" y="1626192"/>
        <a:ext cx="605266" cy="605266"/>
      </dsp:txXfrm>
    </dsp:sp>
    <dsp:sp modelId="{FB3DCE36-12B7-4F54-B193-11F0A5F26B82}">
      <dsp:nvSpPr>
        <dsp:cNvPr id="0" name=""/>
        <dsp:cNvSpPr/>
      </dsp:nvSpPr>
      <dsp:spPr>
        <a:xfrm>
          <a:off x="1395" y="2316196"/>
          <a:ext cx="2236938" cy="1043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Творчество</a:t>
          </a:r>
          <a:endParaRPr lang="ru-RU" sz="2000" kern="1200" dirty="0"/>
        </a:p>
      </dsp:txBody>
      <dsp:txXfrm>
        <a:off x="1395" y="2316196"/>
        <a:ext cx="2236938" cy="1043562"/>
      </dsp:txXfrm>
    </dsp:sp>
    <dsp:sp modelId="{5DDD66C0-474F-4C76-88EF-A73632626DDE}">
      <dsp:nvSpPr>
        <dsp:cNvPr id="0" name=""/>
        <dsp:cNvSpPr/>
      </dsp:nvSpPr>
      <dsp:spPr>
        <a:xfrm>
          <a:off x="2394868" y="1734723"/>
          <a:ext cx="331852" cy="388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/>
            <a:t>=</a:t>
          </a:r>
          <a:endParaRPr lang="ru-RU" sz="9600" kern="1200" dirty="0"/>
        </a:p>
      </dsp:txBody>
      <dsp:txXfrm>
        <a:off x="2394868" y="1734723"/>
        <a:ext cx="331852" cy="388205"/>
      </dsp:txXfrm>
    </dsp:sp>
    <dsp:sp modelId="{F1FC70FD-4D3E-4EB0-A6D8-895C35AF73CA}">
      <dsp:nvSpPr>
        <dsp:cNvPr id="0" name=""/>
        <dsp:cNvSpPr/>
      </dsp:nvSpPr>
      <dsp:spPr>
        <a:xfrm>
          <a:off x="2864471" y="885263"/>
          <a:ext cx="2087125" cy="2087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Мастерство</a:t>
          </a:r>
          <a:endParaRPr lang="ru-RU" sz="2000" kern="1200" dirty="0"/>
        </a:p>
      </dsp:txBody>
      <dsp:txXfrm>
        <a:off x="2864471" y="885263"/>
        <a:ext cx="2087125" cy="20871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Творческая личность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E5CD0-D98B-41E3-8CD1-F443544EA383}">
      <dsp:nvSpPr>
        <dsp:cNvPr id="0" name=""/>
        <dsp:cNvSpPr/>
      </dsp:nvSpPr>
      <dsp:spPr>
        <a:xfrm>
          <a:off x="2285982" y="1643062"/>
          <a:ext cx="2160531" cy="1248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Педагогика</a:t>
          </a:r>
          <a:endParaRPr lang="ru-RU" sz="2000" kern="1200" dirty="0"/>
        </a:p>
      </dsp:txBody>
      <dsp:txXfrm>
        <a:off x="2285982" y="1643062"/>
        <a:ext cx="2160531" cy="1248285"/>
      </dsp:txXfrm>
    </dsp:sp>
    <dsp:sp modelId="{E9704F98-77EA-4D3B-92CE-62C5D2ACCB51}">
      <dsp:nvSpPr>
        <dsp:cNvPr id="0" name=""/>
        <dsp:cNvSpPr/>
      </dsp:nvSpPr>
      <dsp:spPr>
        <a:xfrm rot="16200069">
          <a:off x="3177588" y="1437774"/>
          <a:ext cx="377351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77351" y="16612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69">
        <a:off x="3356830" y="1444952"/>
        <a:ext cx="18867" cy="18867"/>
      </dsp:txXfrm>
    </dsp:sp>
    <dsp:sp modelId="{DDBDA5E2-C18D-42D5-AFF2-77771DBF5ECC}">
      <dsp:nvSpPr>
        <dsp:cNvPr id="0" name=""/>
        <dsp:cNvSpPr/>
      </dsp:nvSpPr>
      <dsp:spPr>
        <a:xfrm>
          <a:off x="2104195" y="17425"/>
          <a:ext cx="2524169" cy="1248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Философия</a:t>
          </a:r>
          <a:endParaRPr lang="ru-RU" sz="2000" kern="1200" dirty="0"/>
        </a:p>
      </dsp:txBody>
      <dsp:txXfrm>
        <a:off x="2104195" y="17425"/>
        <a:ext cx="2524169" cy="1248285"/>
      </dsp:txXfrm>
    </dsp:sp>
    <dsp:sp modelId="{8125E35F-31C1-4487-B8D7-F96FC872D337}">
      <dsp:nvSpPr>
        <dsp:cNvPr id="0" name=""/>
        <dsp:cNvSpPr/>
      </dsp:nvSpPr>
      <dsp:spPr>
        <a:xfrm rot="10800023">
          <a:off x="4214814" y="2250598"/>
          <a:ext cx="231699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231699" y="16612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23">
        <a:off x="4324871" y="2261418"/>
        <a:ext cx="11584" cy="11584"/>
      </dsp:txXfrm>
    </dsp:sp>
    <dsp:sp modelId="{5E95BB03-B863-4EB1-B15B-6D3D16976488}">
      <dsp:nvSpPr>
        <dsp:cNvPr id="0" name=""/>
        <dsp:cNvSpPr/>
      </dsp:nvSpPr>
      <dsp:spPr>
        <a:xfrm>
          <a:off x="4214814" y="1643075"/>
          <a:ext cx="2132495" cy="1248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Биология</a:t>
          </a:r>
          <a:endParaRPr lang="ru-RU" sz="2000" kern="1200" dirty="0"/>
        </a:p>
      </dsp:txBody>
      <dsp:txXfrm>
        <a:off x="4214814" y="1643075"/>
        <a:ext cx="2132495" cy="1248285"/>
      </dsp:txXfrm>
    </dsp:sp>
    <dsp:sp modelId="{83ACD89A-7D25-48BB-A149-935704AD64E7}">
      <dsp:nvSpPr>
        <dsp:cNvPr id="0" name=""/>
        <dsp:cNvSpPr/>
      </dsp:nvSpPr>
      <dsp:spPr>
        <a:xfrm rot="5399931">
          <a:off x="3178628" y="3062370"/>
          <a:ext cx="375271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75271" y="16612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99931">
        <a:off x="3356882" y="3069601"/>
        <a:ext cx="18763" cy="18763"/>
      </dsp:txXfrm>
    </dsp:sp>
    <dsp:sp modelId="{B3839E35-EB1A-4781-A154-E891DF272019}">
      <dsp:nvSpPr>
        <dsp:cNvPr id="0" name=""/>
        <dsp:cNvSpPr/>
      </dsp:nvSpPr>
      <dsp:spPr>
        <a:xfrm>
          <a:off x="2104195" y="3266618"/>
          <a:ext cx="2524169" cy="1248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Психология</a:t>
          </a:r>
          <a:endParaRPr lang="ru-RU" sz="2000" kern="1200" dirty="0"/>
        </a:p>
      </dsp:txBody>
      <dsp:txXfrm>
        <a:off x="2104195" y="3266618"/>
        <a:ext cx="2524169" cy="1248285"/>
      </dsp:txXfrm>
    </dsp:sp>
    <dsp:sp modelId="{159A185B-4739-467D-B0C5-3BB8AB83D7EC}">
      <dsp:nvSpPr>
        <dsp:cNvPr id="0" name=""/>
        <dsp:cNvSpPr/>
      </dsp:nvSpPr>
      <dsp:spPr>
        <a:xfrm rot="21599990">
          <a:off x="2285982" y="2250595"/>
          <a:ext cx="214676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214676" y="16612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99990">
        <a:off x="2387953" y="2261840"/>
        <a:ext cx="10733" cy="10733"/>
      </dsp:txXfrm>
    </dsp:sp>
    <dsp:sp modelId="{66773B3E-9C62-45B6-A315-0A61D78EBCD9}">
      <dsp:nvSpPr>
        <dsp:cNvPr id="0" name=""/>
        <dsp:cNvSpPr/>
      </dsp:nvSpPr>
      <dsp:spPr>
        <a:xfrm>
          <a:off x="428592" y="1643067"/>
          <a:ext cx="2072065" cy="1248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Социология</a:t>
          </a:r>
          <a:endParaRPr lang="ru-RU" sz="2000" kern="1200" dirty="0"/>
        </a:p>
      </dsp:txBody>
      <dsp:txXfrm>
        <a:off x="428592" y="1643067"/>
        <a:ext cx="2072065" cy="12482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Генератор идей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11FD6-22D9-468B-8B3B-BAFA3833F0A3}">
      <dsp:nvSpPr>
        <dsp:cNvPr id="0" name=""/>
        <dsp:cNvSpPr/>
      </dsp:nvSpPr>
      <dsp:spPr>
        <a:xfrm>
          <a:off x="2191" y="185033"/>
          <a:ext cx="4483777" cy="1301892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7E2F-BCED-49A6-A45A-1422D0E97123}">
      <dsp:nvSpPr>
        <dsp:cNvPr id="0" name=""/>
        <dsp:cNvSpPr/>
      </dsp:nvSpPr>
      <dsp:spPr>
        <a:xfrm>
          <a:off x="419773" y="510507"/>
          <a:ext cx="3704370" cy="6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Сталкер и подвижник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19773" y="510507"/>
        <a:ext cx="3704370" cy="65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681A9-3456-4310-8175-2580901D2A9A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C8FE1-EB43-452C-87DC-1B1012320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8FE1-EB43-452C-87DC-1B10123205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8FE1-EB43-452C-87DC-1B10123205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1B5F9D-F046-493B-A783-3701C75915F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F22B38-0229-468A-8452-2D36C781E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microsoft.com/office/2007/relationships/diagramDrawing" Target="../diagrams/drawing14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12" Type="http://schemas.microsoft.com/office/2007/relationships/diagramDrawing" Target="../diagrams/drawing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microsoft.com/office/2007/relationships/diagramDrawing" Target="../diagrams/drawing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376864" cy="32738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русского языка и литературы </a:t>
            </a:r>
          </a:p>
          <a:p>
            <a:r>
              <a:rPr lang="ru-RU" sz="2000" dirty="0" smtClean="0"/>
              <a:t>Васильева Ирина Александровна</a:t>
            </a:r>
          </a:p>
          <a:p>
            <a:endParaRPr lang="ru-RU" dirty="0" smtClean="0"/>
          </a:p>
          <a:p>
            <a:r>
              <a:rPr lang="ru-RU" sz="1500" dirty="0" smtClean="0"/>
              <a:t>ГБОУ Гимназия № 524 Московского района </a:t>
            </a:r>
          </a:p>
          <a:p>
            <a:r>
              <a:rPr lang="ru-RU" sz="1500" dirty="0" smtClean="0"/>
              <a:t>г. Санкт-Петербурга</a:t>
            </a:r>
          </a:p>
          <a:p>
            <a:endParaRPr lang="ru-RU" sz="1500" dirty="0" smtClean="0"/>
          </a:p>
          <a:p>
            <a:endParaRPr lang="ru-RU" sz="1500" dirty="0" smtClean="0"/>
          </a:p>
          <a:p>
            <a:r>
              <a:rPr lang="ru-RU" sz="2000" dirty="0" smtClean="0"/>
              <a:t>номинация «Учитель года»</a:t>
            </a:r>
          </a:p>
          <a:p>
            <a:endParaRPr lang="ru-RU" sz="15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Миссия учителя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Консерваторы и новаторы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97000"/>
          <a:ext cx="900115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1556792"/>
          <a:ext cx="828092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я иду на урок?</a:t>
            </a:r>
            <a:endParaRPr lang="ru-RU" dirty="0"/>
          </a:p>
        </p:txBody>
      </p:sp>
      <p:pic>
        <p:nvPicPr>
          <p:cNvPr id="4" name="Picture 1" descr="C:\Users\Region\Desktop\шаттерсток\shutterstock_78628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00808"/>
            <a:ext cx="4214842" cy="424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- это</a:t>
            </a:r>
            <a:endParaRPr lang="ru-RU" dirty="0"/>
          </a:p>
        </p:txBody>
      </p:sp>
      <p:pic>
        <p:nvPicPr>
          <p:cNvPr id="4" name="Picture 6" descr="shutterstock_110667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408363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-25253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- это</a:t>
            </a:r>
            <a:endParaRPr lang="ru-RU" dirty="0"/>
          </a:p>
        </p:txBody>
      </p:sp>
      <p:pic>
        <p:nvPicPr>
          <p:cNvPr id="4" name="Picture 6" descr="shutterstock_110667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408363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-25253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скорых встреч</a:t>
            </a:r>
            <a:endParaRPr lang="ru-RU" dirty="0"/>
          </a:p>
        </p:txBody>
      </p:sp>
      <p:pic>
        <p:nvPicPr>
          <p:cNvPr id="4" name="Picture 2" descr="C:\Users\Region\Desktop\шаттерсток\shutterstock_1196337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00240"/>
            <a:ext cx="56555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3068960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Во всем мне хочется дойти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До самой сути.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В работе, в поисках пути,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В сердечной смуте.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До сущности протекших дней,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До их причины,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До оснований, до корней,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До сердцевины.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Всё время схватывая нить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Судеб, событий,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Жить, думать, чувствовать, любить,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1900" i="1" dirty="0" smtClean="0"/>
              <a:t>Свершать открытья. </a:t>
            </a:r>
            <a:br>
              <a:rPr lang="ru-RU" sz="1900" i="1" dirty="0" smtClean="0"/>
            </a:br>
            <a:endParaRPr lang="ru-RU" sz="1900" i="1" dirty="0" smtClean="0"/>
          </a:p>
          <a:p>
            <a:pPr algn="r">
              <a:buNone/>
            </a:pPr>
            <a:r>
              <a:rPr lang="ru-RU" sz="1900" i="1" dirty="0" smtClean="0"/>
              <a:t>Б.Пастернак</a:t>
            </a:r>
          </a:p>
          <a:p>
            <a:endParaRPr lang="ru-RU" dirty="0"/>
          </a:p>
        </p:txBody>
      </p:sp>
      <p:pic>
        <p:nvPicPr>
          <p:cNvPr id="4" name="Picture 3" descr="E:\картинки с шаттерстока\shutterstock_9345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556792"/>
            <a:ext cx="3168352" cy="2577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Кредо учителя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714744" y="2000240"/>
          <a:ext cx="43577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shutterstock_565928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060848"/>
            <a:ext cx="2736304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Мониторинг </a:t>
            </a:r>
            <a:br>
              <a:rPr lang="ru-RU" sz="2800" dirty="0" smtClean="0"/>
            </a:br>
            <a:r>
              <a:rPr lang="ru-RU" sz="2800" dirty="0" smtClean="0"/>
              <a:t>(Энциклопедия современного учителя 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785926"/>
          <a:ext cx="4500594" cy="39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shutterstock_396875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571612"/>
            <a:ext cx="3276600" cy="43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8" y="350043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Современный учитель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Мониторинг </a:t>
            </a:r>
            <a:br>
              <a:rPr lang="ru-RU" sz="2800" dirty="0" smtClean="0"/>
            </a:br>
            <a:r>
              <a:rPr lang="ru-RU" sz="2800" dirty="0" smtClean="0"/>
              <a:t>(Энциклопедия современного учителя )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egion\Desktop\картинки с шаттерстока\shutterstock_1138131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 l="7025"/>
          <a:stretch>
            <a:fillRect/>
          </a:stretch>
        </p:blipFill>
        <p:spPr bwMode="auto">
          <a:xfrm>
            <a:off x="5929322" y="1928802"/>
            <a:ext cx="28338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Педагогика – наука или искусство?</a:t>
            </a:r>
            <a:endParaRPr lang="ru-RU" dirty="0"/>
          </a:p>
        </p:txBody>
      </p:sp>
      <p:pic>
        <p:nvPicPr>
          <p:cNvPr id="4" name="Picture 1" descr="C:\Users\Region\Desktop\картинки с шаттерстока\shutterstock_124284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25603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3500430" y="1785926"/>
          <a:ext cx="495299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Педагогика – воспитанница многих наук</a:t>
            </a:r>
            <a:endParaRPr lang="ru-RU" dirty="0"/>
          </a:p>
        </p:txBody>
      </p:sp>
      <p:pic>
        <p:nvPicPr>
          <p:cNvPr id="5" name="Picture 4" descr="shutterstock_126836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271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0" y="1643050"/>
          <a:ext cx="6762776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В.А.Сухомлинский и новые Стандарты</a:t>
            </a:r>
            <a:endParaRPr lang="ru-RU" dirty="0"/>
          </a:p>
        </p:txBody>
      </p:sp>
      <p:pic>
        <p:nvPicPr>
          <p:cNvPr id="5" name="Picture 19" descr="shutterstock_111101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00174"/>
            <a:ext cx="3960440" cy="452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57950" y="3214686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Формирование духовно-развитой личности гражданина.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643050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ФГОС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6" descr="shutterstock_124498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60538"/>
            <a:ext cx="2269486" cy="30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1484784"/>
            <a:ext cx="40719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Я вижу искусство и мастерство воспитания в том,                  чтобы маленький человек      жил в мире высоких идей и благодаря этому   постигал свое                      величие                                             и   в самом деле                  становился                         великим.</a:t>
            </a:r>
          </a:p>
          <a:p>
            <a:pPr algn="r"/>
            <a:endParaRPr lang="ru-RU" sz="2000" dirty="0" smtClean="0"/>
          </a:p>
          <a:p>
            <a:pPr algn="r"/>
            <a:r>
              <a:rPr lang="ru-RU" dirty="0" smtClean="0"/>
              <a:t>В.А.Сухомлинский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egion\Desktop\шаттерсток\shutterstock_82298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402" y="1928802"/>
            <a:ext cx="3415915" cy="23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Школа мужества и человечности</a:t>
            </a:r>
            <a:br>
              <a:rPr lang="ru-RU" sz="2800" dirty="0" smtClean="0"/>
            </a:br>
            <a:r>
              <a:rPr lang="ru-RU" sz="2800" dirty="0" smtClean="0"/>
              <a:t>( по Сухомлинскому)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571612"/>
          <a:ext cx="59418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499992" y="5085184"/>
          <a:ext cx="448816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486</TotalTime>
  <Words>333</Words>
  <Application>Microsoft Office PowerPoint</Application>
  <PresentationFormat>Экран (4:3)</PresentationFormat>
  <Paragraphs>101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Миссия учителя</vt:lpstr>
      <vt:lpstr>Начало</vt:lpstr>
      <vt:lpstr>Кредо учителя</vt:lpstr>
      <vt:lpstr>Мониторинг  (Энциклопедия современного учителя )</vt:lpstr>
      <vt:lpstr>Мониторинг  (Энциклопедия современного учителя )</vt:lpstr>
      <vt:lpstr>Педагогика – наука или искусство?</vt:lpstr>
      <vt:lpstr>Педагогика – воспитанница многих наук</vt:lpstr>
      <vt:lpstr>В.А.Сухомлинский и новые Стандарты</vt:lpstr>
      <vt:lpstr>Школа мужества и человечности ( по Сухомлинскому)</vt:lpstr>
      <vt:lpstr>Консерваторы и новаторы</vt:lpstr>
      <vt:lpstr>Зачем я иду на урок?</vt:lpstr>
      <vt:lpstr>Учитель - это</vt:lpstr>
      <vt:lpstr>Учитель - это</vt:lpstr>
      <vt:lpstr>До скорых встреч</vt:lpstr>
    </vt:vector>
  </TitlesOfParts>
  <Company>km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Миссия учителя</dc:title>
  <dc:creator>Васильева</dc:creator>
  <cp:lastModifiedBy>___</cp:lastModifiedBy>
  <cp:revision>47</cp:revision>
  <dcterms:created xsi:type="dcterms:W3CDTF">2013-11-25T07:11:23Z</dcterms:created>
  <dcterms:modified xsi:type="dcterms:W3CDTF">2014-10-06T18:12:10Z</dcterms:modified>
</cp:coreProperties>
</file>