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0D9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87154E-BCBF-4781-9102-6939DDC8C0C0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C85F74-E454-4ECE-8EB7-AE810F0B40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786874" cy="92869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effectLst/>
              </a:rPr>
              <a:t>Узнай сказку по ее началу</a:t>
            </a:r>
            <a:endParaRPr lang="ru-RU" sz="400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14612" y="1285860"/>
            <a:ext cx="6143668" cy="5000660"/>
          </a:xfrm>
        </p:spPr>
        <p:txBody>
          <a:bodyPr>
            <a:normAutofit/>
          </a:bodyPr>
          <a:lstStyle/>
          <a:p>
            <a:pPr algn="l"/>
            <a:r>
              <a:rPr lang="ru-RU" sz="3800" i="1" dirty="0" smtClean="0">
                <a:solidFill>
                  <a:srgbClr val="B30D9B"/>
                </a:solidFill>
              </a:rPr>
              <a:t>Жил-был принц. И пришло ему время жениться. Он хотел взять себе в жены непременно принцессу, да не какую-нибудь, а самую настоящую…</a:t>
            </a:r>
            <a:r>
              <a:rPr lang="ru-RU" sz="3800" dirty="0" smtClean="0">
                <a:solidFill>
                  <a:srgbClr val="B30D9B"/>
                </a:solidFill>
              </a:rPr>
              <a:t> </a:t>
            </a:r>
          </a:p>
          <a:p>
            <a:pPr algn="l"/>
            <a:endParaRPr lang="ru-RU" sz="3800" dirty="0"/>
          </a:p>
        </p:txBody>
      </p:sp>
      <p:pic>
        <p:nvPicPr>
          <p:cNvPr id="4" name="Picture 7" descr="chb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14282" y="1571612"/>
            <a:ext cx="2351087" cy="4176712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Угадай сказку по иллюстрации</a:t>
            </a:r>
            <a:endParaRPr lang="ru-RU" dirty="0"/>
          </a:p>
        </p:txBody>
      </p:sp>
      <p:pic>
        <p:nvPicPr>
          <p:cNvPr id="21506" name="Picture 2" descr="http://vtabakerke.ru/uploads/posts/2010-07/1279862672_svinopas-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571612"/>
            <a:ext cx="6773597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928694"/>
          </a:xfrm>
        </p:spPr>
        <p:txBody>
          <a:bodyPr>
            <a:normAutofit fontScale="90000"/>
          </a:bodyPr>
          <a:lstStyle/>
          <a:p>
            <a:r>
              <a:rPr lang="ru-RU" sz="4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 героя сказки по описанию</a:t>
            </a:r>
            <a:endParaRPr lang="ru-RU" sz="4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428736"/>
            <a:ext cx="80724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 самой чашечке цветка оказался маленький человечек, такой светлый  и прозрачный, словно он был из хрусталя или утренней росы. За плечами у него дрожали легкие крылышки. А на голове блестела маленькая золотая корона…» </a:t>
            </a:r>
            <a:endParaRPr lang="ru-RU" sz="3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91552" cy="1143000"/>
          </a:xfrm>
        </p:spPr>
        <p:txBody>
          <a:bodyPr>
            <a:normAutofit fontScale="90000"/>
          </a:bodyPr>
          <a:lstStyle/>
          <a:p>
            <a:r>
              <a:rPr lang="ru-RU" sz="4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 героя сказки по описанию</a:t>
            </a:r>
            <a:endParaRPr lang="ru-RU" sz="4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14488"/>
            <a:ext cx="850112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«Они уже ходили в школу, на груди у каждого красовалась звезда, а сбоку гремела сабля; писали они на золотых досках алмазными грифелями и отлично умели читать – хоть по книжке, хоть наизусть – все равно. Сразу было слышно, что читают настоящие принцы!» </a:t>
            </a:r>
            <a:endParaRPr lang="ru-RU" sz="3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ru-RU" sz="4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Назовите героя сказки по описанию</a:t>
            </a:r>
            <a:endParaRPr lang="ru-RU" sz="4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20840"/>
            <a:ext cx="6500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928802"/>
            <a:ext cx="81439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«Боже 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мой, на кого она была похожа от дождя и непогоды! Вода стекала с ее волос и платья, стекала прямо в носки башмаков и вытекала из 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пяток…»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305800" cy="714380"/>
          </a:xfrm>
        </p:spPr>
        <p:txBody>
          <a:bodyPr>
            <a:normAutofit fontScale="90000"/>
          </a:bodyPr>
          <a:lstStyle/>
          <a:p>
            <a:r>
              <a:rPr lang="ru-RU" sz="4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 героя сказки по описанию</a:t>
            </a:r>
            <a:endParaRPr lang="ru-RU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71612"/>
            <a:ext cx="8286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Она была вырезана из бумаги и одета в юбочку из тончайшего батиста; через плечо у нее шла узенькая </a:t>
            </a:r>
            <a:r>
              <a:rPr lang="ru-RU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голубая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ленточка в виде шарфа, а на груди сверкала розетка величиною с лицо самой барышни.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058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Сказочные женихи и невесты</a:t>
            </a:r>
            <a:endParaRPr lang="ru-RU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143116"/>
            <a:ext cx="79296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«Пойдем со мной! – сказал он.             – Здесь тебе не место! Если ты так же добра, как хороша, я наряжу тебя в шелк и бархат, надену тебе на голову золотую корону, и ты будешь жить в моем великолепном дворце!»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305800" cy="78581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Сказочные женихи и невесты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285992"/>
            <a:ext cx="78581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30D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</a:t>
            </a:r>
            <a:r>
              <a:rPr lang="ru-RU" sz="3200" b="1" dirty="0">
                <a:solidFill>
                  <a:srgbClr val="B30D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снял свою золотую корону, надел </a:t>
            </a:r>
            <a:r>
              <a:rPr lang="ru-RU" sz="3200" b="1" dirty="0" smtClean="0">
                <a:solidFill>
                  <a:srgbClr val="B30D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ей </a:t>
            </a:r>
            <a:r>
              <a:rPr lang="ru-RU" sz="3200" b="1" dirty="0">
                <a:solidFill>
                  <a:srgbClr val="B30D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голову и спросил, как ее зовут и хочет ли она быть его женой, царицей цветов?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Сказочные женихи и невесты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690336"/>
            <a:ext cx="8572560" cy="25545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— Теперь я только презираю тебя! — сказал он. — Ты не захотела выйти за честного принца! Ты не поняла толку в соловье и розе, а свинопаса целовала за игрушки! Поделом же тебе!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715436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Назовите, кто о ком говорит?</a:t>
            </a:r>
            <a:b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какой они сказки?</a:t>
            </a:r>
            <a:endParaRPr lang="ru-RU" sz="3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828836"/>
            <a:ext cx="7929618" cy="2062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«Славные у тебя детки! </a:t>
            </a:r>
          </a:p>
          <a:p>
            <a:pPr algn="ctr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Вот только один… </a:t>
            </a:r>
          </a:p>
          <a:p>
            <a:pPr algn="ctr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Этот не удался! </a:t>
            </a:r>
          </a:p>
          <a:p>
            <a:pPr algn="ctr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Хорошо бы его переделать!»</a:t>
            </a:r>
            <a:r>
              <a:rPr lang="ru-RU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05800" cy="200026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Назовите, кто о ком говорит?</a:t>
            </a:r>
            <a:b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какой они сказки?</a:t>
            </a:r>
            <a:endParaRPr lang="ru-RU" sz="4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786058"/>
            <a:ext cx="8429684" cy="35394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«У нее только две ножки! </a:t>
            </a:r>
          </a:p>
          <a:p>
            <a:pPr algn="ctr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	Смотреть жалко! – говорили одни.</a:t>
            </a:r>
          </a:p>
          <a:p>
            <a:pPr algn="ctr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	- У нее нет усиков, -  говорили другие.</a:t>
            </a:r>
          </a:p>
          <a:p>
            <a:pPr algn="ctr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	- Фи, какая у нее тонкая талия! </a:t>
            </a:r>
          </a:p>
          <a:p>
            <a:pPr algn="ctr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Как она безобразна! - сказали все».</a:t>
            </a:r>
            <a:r>
              <a:rPr lang="ru-RU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715436" cy="100013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Узнай сказку по ее началу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1500174"/>
            <a:ext cx="5068614" cy="500066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800" i="1" dirty="0" smtClean="0">
                <a:solidFill>
                  <a:srgbClr val="B30D9B"/>
                </a:solidFill>
              </a:rPr>
              <a:t>Жила на свете одна женщина. У неё не было детей. А ей очень хотелось ребеночка. Вот пошла она к старой колдунье…</a:t>
            </a:r>
            <a:endParaRPr lang="ru-RU" sz="3800" dirty="0">
              <a:solidFill>
                <a:srgbClr val="B30D9B"/>
              </a:solidFill>
            </a:endParaRPr>
          </a:p>
        </p:txBody>
      </p:sp>
      <p:pic>
        <p:nvPicPr>
          <p:cNvPr id="4" name="Picture 7" descr="Image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14282" y="1643050"/>
            <a:ext cx="3473450" cy="467995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9399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Назовите, кто о ком говорит?</a:t>
            </a:r>
            <a:br>
              <a:rPr lang="ru-RU" sz="4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какой они сказки?</a:t>
            </a:r>
            <a:endParaRPr lang="ru-RU" sz="4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690336"/>
            <a:ext cx="8215370" cy="30961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B30D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Посмотрите на ведьму! Ишь, бормочет! Небось не молитвенник у нее в руках - нет, все возится со своими колдовскими штуками! </a:t>
            </a:r>
            <a:r>
              <a:rPr lang="ru-RU" sz="3200" b="1" dirty="0" err="1">
                <a:solidFill>
                  <a:srgbClr val="B30D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Вырвем-ка</a:t>
            </a:r>
            <a:r>
              <a:rPr lang="ru-RU" sz="3200" b="1" dirty="0">
                <a:solidFill>
                  <a:srgbClr val="B30D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их у нее да разорвем в клочки.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Узнай сказку по концовке</a:t>
            </a:r>
            <a:endParaRPr lang="ru-RU" sz="4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000240"/>
            <a:ext cx="85011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B30D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королю стало не по себе: ему казалось, что люди правы, но он думал про себя: "Надо же выдержать процессию до конца".</a:t>
            </a:r>
          </a:p>
          <a:p>
            <a:r>
              <a:rPr lang="ru-RU" sz="3200" b="1" dirty="0">
                <a:solidFill>
                  <a:srgbClr val="B30D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он выступал еще величавее, а камергеры шли за ним, неся шлейф, которого не было.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Узнай сказку по концовке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551837"/>
            <a:ext cx="78581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 ушел к себе в королевство и закрыл дверь на засов. А принцессе только и оставалось стоять да петь: 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 Ах, мой милый Августин, 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прошло, прошло, прошло!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Узнай сказку по концовке</a:t>
            </a:r>
            <a:endParaRPr lang="ru-RU" sz="4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85926"/>
            <a:ext cx="79296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</a:t>
            </a:r>
            <a:r>
              <a:rPr lang="ru-RU" sz="4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церковные колокола зазвонили сами собой, птицы слетелись целыми стаями, и ко дворцу потянулось такое свадебное шествие, какого не видал еще ни один король!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1)                               2</a:t>
            </a:r>
            <a:endParaRPr lang="ru-RU" dirty="0"/>
          </a:p>
        </p:txBody>
      </p:sp>
      <p:pic>
        <p:nvPicPr>
          <p:cNvPr id="22530" name="Picture 2" descr="http://900igr.net/datai/literatura/KHans-Kristian-Andersen/0011-025-V-kakikh-skazkakh-vstrechajutsja-eti-predme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3143250" cy="2857500"/>
          </a:xfrm>
          <a:prstGeom prst="rect">
            <a:avLst/>
          </a:prstGeom>
          <a:noFill/>
        </p:spPr>
      </p:pic>
      <p:pic>
        <p:nvPicPr>
          <p:cNvPr id="22532" name="Picture 4" descr="http://dcpg.ru/images/pics/entries/375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57166"/>
            <a:ext cx="428625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 descr="http://www.mirfentazy.ru/images/phocagallery/_p/princesa_na_gorosh_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428604"/>
            <a:ext cx="5715000" cy="2238376"/>
          </a:xfrm>
          <a:prstGeom prst="rect">
            <a:avLst/>
          </a:prstGeom>
          <a:noFill/>
        </p:spPr>
      </p:pic>
      <p:pic>
        <p:nvPicPr>
          <p:cNvPr id="50180" name="Picture 4" descr="http://mamin-forum.ru/uploads/monthly_01_2013/post-389-0-34354100-13580158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3071810"/>
            <a:ext cx="3400425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8516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Узнай сказку по ее началу</a:t>
            </a:r>
            <a:endParaRPr lang="ru-RU" sz="42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501122" cy="3714776"/>
          </a:xfrm>
        </p:spPr>
        <p:txBody>
          <a:bodyPr>
            <a:noAutofit/>
          </a:bodyPr>
          <a:lstStyle/>
          <a:p>
            <a:pPr algn="l"/>
            <a:r>
              <a:rPr lang="ru-RU" sz="3800" dirty="0" smtClean="0">
                <a:solidFill>
                  <a:srgbClr val="B30D9B"/>
                </a:solidFill>
              </a:rPr>
              <a:t>Много лет назад жил-был король, который страсть как любил наряды и обновки и все свои деньги на них тратил. И к солдатам своим выходил, и в театр выезжал либо в лес на прогулку не иначе как затем, чтобы только в новом наряде щегольнуть. </a:t>
            </a:r>
            <a:endParaRPr lang="ru-RU" sz="3800" dirty="0">
              <a:solidFill>
                <a:srgbClr val="B30D9B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lib.ee/html/digi/rmt_ill/autorid/aleksejev/poial_liisi/b/GEA_2207_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785794"/>
            <a:ext cx="4327041" cy="58785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3058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Угадай сказку по иллюстрации</a:t>
            </a:r>
            <a:endParaRPr lang="ru-RU" sz="3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3058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Угадай сказку по иллюстрации</a:t>
            </a:r>
            <a:endParaRPr lang="ru-RU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Picture 2" descr="http://www.proza.ru/pics/2013/04/29/8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428736"/>
            <a:ext cx="6572296" cy="5224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714380"/>
          </a:xfrm>
        </p:spPr>
        <p:txBody>
          <a:bodyPr>
            <a:noAutofit/>
          </a:bodyPr>
          <a:lstStyle/>
          <a:p>
            <a:r>
              <a:rPr lang="ru-RU" sz="3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Угадай сказку по иллюстрации</a:t>
            </a:r>
            <a:endParaRPr lang="ru-RU" sz="3800" dirty="0"/>
          </a:p>
        </p:txBody>
      </p:sp>
      <p:pic>
        <p:nvPicPr>
          <p:cNvPr id="17410" name="Picture 2" descr="http://www.stihi.ru/pics/2012/10/22/15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071546"/>
            <a:ext cx="6362447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305800" cy="785818"/>
          </a:xfrm>
        </p:spPr>
        <p:txBody>
          <a:bodyPr>
            <a:normAutofit/>
          </a:bodyPr>
          <a:lstStyle/>
          <a:p>
            <a:r>
              <a:rPr lang="ru-RU" sz="3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Угадай сказку по иллюстрации</a:t>
            </a:r>
            <a:endParaRPr lang="ru-RU" sz="3800" dirty="0"/>
          </a:p>
        </p:txBody>
      </p:sp>
      <p:pic>
        <p:nvPicPr>
          <p:cNvPr id="18434" name="Picture 2" descr="http://petclub.md/wp-content/gallery/princessa-na-goroshine1/128_princ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85860"/>
            <a:ext cx="7929618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305800" cy="1270494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Угадай сказку по иллюстрации</a:t>
            </a:r>
            <a:endParaRPr lang="ru-RU" dirty="0"/>
          </a:p>
        </p:txBody>
      </p:sp>
      <p:pic>
        <p:nvPicPr>
          <p:cNvPr id="19460" name="Picture 4" descr="http://www.sweetsdetki.ru/images/stories/multfilmi/gadkij_uten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500174"/>
            <a:ext cx="6601853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305800" cy="857256"/>
          </a:xfrm>
        </p:spPr>
        <p:txBody>
          <a:bodyPr>
            <a:normAutofit/>
          </a:bodyPr>
          <a:lstStyle/>
          <a:p>
            <a:r>
              <a:rPr lang="ru-RU" sz="3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Угадай сказку по иллюстрации</a:t>
            </a:r>
            <a:endParaRPr lang="ru-RU" sz="3800" dirty="0"/>
          </a:p>
        </p:txBody>
      </p:sp>
      <p:pic>
        <p:nvPicPr>
          <p:cNvPr id="20484" name="Picture 4" descr="http://www.sky-art.com/andersen/tales/other_illustr/3/017_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71612"/>
            <a:ext cx="6735583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183</TotalTime>
  <Words>619</Words>
  <Application>Microsoft Office PowerPoint</Application>
  <PresentationFormat>Экран (4:3)</PresentationFormat>
  <Paragraphs>49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Эркер</vt:lpstr>
      <vt:lpstr>Узнай сказку по ее началу</vt:lpstr>
      <vt:lpstr>Узнай сказку по ее началу</vt:lpstr>
      <vt:lpstr>Узнай сказку по ее началу</vt:lpstr>
      <vt:lpstr>Угадай сказку по иллюстрации</vt:lpstr>
      <vt:lpstr>Угадай сказку по иллюстрации</vt:lpstr>
      <vt:lpstr>Угадай сказку по иллюстрации</vt:lpstr>
      <vt:lpstr>Угадай сказку по иллюстрации</vt:lpstr>
      <vt:lpstr>Угадай сказку по иллюстрации</vt:lpstr>
      <vt:lpstr>Угадай сказку по иллюстрации</vt:lpstr>
      <vt:lpstr>Угадай сказку по иллюстрации</vt:lpstr>
      <vt:lpstr>Назовите героя сказки по описанию</vt:lpstr>
      <vt:lpstr>Назовите героя сказки по описанию</vt:lpstr>
      <vt:lpstr> Назовите героя сказки по описанию</vt:lpstr>
      <vt:lpstr>Назовите героя сказки по описанию</vt:lpstr>
      <vt:lpstr>Сказочные женихи и невесты</vt:lpstr>
      <vt:lpstr>Сказочные женихи и невесты</vt:lpstr>
      <vt:lpstr>Сказочные женихи и невесты</vt:lpstr>
      <vt:lpstr>Назовите, кто о ком говорит? Из какой они сказки?</vt:lpstr>
      <vt:lpstr>Назовите, кто о ком говорит? Из какой они сказки?</vt:lpstr>
      <vt:lpstr>Назовите, кто о ком говорит? Из какой они сказки?</vt:lpstr>
      <vt:lpstr>Узнай сказку по концовке</vt:lpstr>
      <vt:lpstr>Узнай сказку по концовке</vt:lpstr>
      <vt:lpstr>Узнай сказку по концовке</vt:lpstr>
      <vt:lpstr>1)                               2</vt:lpstr>
      <vt:lpstr>Слайд 25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Узнай сказку по ее началу</dc:title>
  <dc:creator>пк</dc:creator>
  <cp:lastModifiedBy>Дмитрий</cp:lastModifiedBy>
  <cp:revision>22</cp:revision>
  <dcterms:created xsi:type="dcterms:W3CDTF">2014-05-11T12:55:47Z</dcterms:created>
  <dcterms:modified xsi:type="dcterms:W3CDTF">2014-10-10T21:11:50Z</dcterms:modified>
</cp:coreProperties>
</file>