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9" r:id="rId4"/>
    <p:sldId id="257" r:id="rId5"/>
    <p:sldId id="258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E0F5-8F9A-4BCF-B06F-3DEF64CD87A2}" type="datetimeFigureOut">
              <a:rPr lang="ru-RU" smtClean="0"/>
              <a:pPr/>
              <a:t>11.10.2014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46B15-D5DF-4B7A-8C3D-E6D233E9FA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E0F5-8F9A-4BCF-B06F-3DEF64CD87A2}" type="datetimeFigureOut">
              <a:rPr lang="ru-RU" smtClean="0"/>
              <a:pPr/>
              <a:t>11.10.2014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46B15-D5DF-4B7A-8C3D-E6D233E9FA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E0F5-8F9A-4BCF-B06F-3DEF64CD87A2}" type="datetimeFigureOut">
              <a:rPr lang="ru-RU" smtClean="0"/>
              <a:pPr/>
              <a:t>11.10.2014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46B15-D5DF-4B7A-8C3D-E6D233E9FA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E0F5-8F9A-4BCF-B06F-3DEF64CD87A2}" type="datetimeFigureOut">
              <a:rPr lang="ru-RU" smtClean="0"/>
              <a:pPr/>
              <a:t>11.10.2014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46B15-D5DF-4B7A-8C3D-E6D233E9FA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E0F5-8F9A-4BCF-B06F-3DEF64CD87A2}" type="datetimeFigureOut">
              <a:rPr lang="ru-RU" smtClean="0"/>
              <a:pPr/>
              <a:t>11.10.2014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46B15-D5DF-4B7A-8C3D-E6D233E9FA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E0F5-8F9A-4BCF-B06F-3DEF64CD87A2}" type="datetimeFigureOut">
              <a:rPr lang="ru-RU" smtClean="0"/>
              <a:pPr/>
              <a:t>11.10.2014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46B15-D5DF-4B7A-8C3D-E6D233E9FA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E0F5-8F9A-4BCF-B06F-3DEF64CD87A2}" type="datetimeFigureOut">
              <a:rPr lang="ru-RU" smtClean="0"/>
              <a:pPr/>
              <a:t>11.10.2014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46B15-D5DF-4B7A-8C3D-E6D233E9FA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E0F5-8F9A-4BCF-B06F-3DEF64CD87A2}" type="datetimeFigureOut">
              <a:rPr lang="ru-RU" smtClean="0"/>
              <a:pPr/>
              <a:t>11.10.2014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46B15-D5DF-4B7A-8C3D-E6D233E9FA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E0F5-8F9A-4BCF-B06F-3DEF64CD87A2}" type="datetimeFigureOut">
              <a:rPr lang="ru-RU" smtClean="0"/>
              <a:pPr/>
              <a:t>11.10.2014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46B15-D5DF-4B7A-8C3D-E6D233E9FA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E0F5-8F9A-4BCF-B06F-3DEF64CD87A2}" type="datetimeFigureOut">
              <a:rPr lang="ru-RU" smtClean="0"/>
              <a:pPr/>
              <a:t>11.10.2014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46B15-D5DF-4B7A-8C3D-E6D233E9FA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E0F5-8F9A-4BCF-B06F-3DEF64CD87A2}" type="datetimeFigureOut">
              <a:rPr lang="ru-RU" smtClean="0"/>
              <a:pPr/>
              <a:t>11.10.2014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3B46B15-D5DF-4B7A-8C3D-E6D233E9FA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C9EE0F5-8F9A-4BCF-B06F-3DEF64CD87A2}" type="datetimeFigureOut">
              <a:rPr lang="ru-RU" smtClean="0"/>
              <a:pPr/>
              <a:t>11.10.2014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B46B15-D5DF-4B7A-8C3D-E6D233E9FA46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ru-RU" sz="6000" dirty="0" smtClean="0">
                <a:solidFill>
                  <a:srgbClr val="00B050"/>
                </a:solidFill>
              </a:rPr>
              <a:t>Роберт Льюис Стивенсон «Вересковый мед».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Урок в 5 классе</a:t>
            </a:r>
          </a:p>
          <a:p>
            <a:r>
              <a:rPr lang="ru-RU" dirty="0" smtClean="0"/>
              <a:t>Презентацию выполнила </a:t>
            </a:r>
          </a:p>
          <a:p>
            <a:r>
              <a:rPr lang="ru-RU" dirty="0" smtClean="0"/>
              <a:t>Учитель русского языка и литературы</a:t>
            </a:r>
          </a:p>
          <a:p>
            <a:r>
              <a:rPr lang="ru-RU" dirty="0" smtClean="0"/>
              <a:t>МБОУ «СОШ №3» г. Шумерля</a:t>
            </a:r>
          </a:p>
          <a:p>
            <a:r>
              <a:rPr lang="ru-RU" smtClean="0"/>
              <a:t>Чувашской Республики</a:t>
            </a:r>
            <a:endParaRPr lang="ru-RU" dirty="0" smtClean="0"/>
          </a:p>
          <a:p>
            <a:r>
              <a:rPr lang="ru-RU" dirty="0" smtClean="0"/>
              <a:t>Сергеева Ольга </a:t>
            </a:r>
            <a:r>
              <a:rPr lang="ru-RU" dirty="0" err="1" smtClean="0"/>
              <a:t>Фаритовна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14712" y="620688"/>
            <a:ext cx="5429288" cy="1470025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solidFill>
                  <a:srgbClr val="00B050"/>
                </a:solidFill>
              </a:rPr>
              <a:t>Роберт Льюис Стивенсон «Вересковый мед».</a:t>
            </a:r>
            <a:br>
              <a:rPr lang="ru-RU" sz="4000" dirty="0">
                <a:solidFill>
                  <a:srgbClr val="00B050"/>
                </a:solidFill>
              </a:rPr>
            </a:br>
            <a:endParaRPr lang="ru-RU" sz="3800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7554" y="1571612"/>
            <a:ext cx="5572164" cy="17526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2290" name="Picture 2" descr="http://covers.feedbooks.net/book/2603.jpg?size=large&amp;t=134495294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14290"/>
            <a:ext cx="2857520" cy="4633817"/>
          </a:xfrm>
          <a:prstGeom prst="rect">
            <a:avLst/>
          </a:prstGeom>
          <a:noFill/>
        </p:spPr>
      </p:pic>
      <p:pic>
        <p:nvPicPr>
          <p:cNvPr id="12292" name="Picture 4" descr="http://torrents.exetel.ru/proxy/img233.imageshack.us/img233/3201/snapshot20070407225325hw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1934" y="2786058"/>
            <a:ext cx="4714860" cy="37718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dpshop.ru/images/bpsi0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500042"/>
            <a:ext cx="3795721" cy="560254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357686" y="1000108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000" dirty="0">
                <a:solidFill>
                  <a:srgbClr val="FF0000"/>
                </a:solidFill>
              </a:rPr>
              <a:t>Символы этой </a:t>
            </a:r>
            <a:r>
              <a:rPr lang="ru-RU" sz="3000" dirty="0" smtClean="0">
                <a:solidFill>
                  <a:srgbClr val="FF0000"/>
                </a:solidFill>
              </a:rPr>
              <a:t>страны -</a:t>
            </a:r>
            <a:r>
              <a:rPr lang="ru-RU" sz="3000" dirty="0">
                <a:solidFill>
                  <a:srgbClr val="FF0000"/>
                </a:solidFill>
              </a:rPr>
              <a:t>клетчатая материя и волынка.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ekabu3.unistorageserve.ru/513651bf7efa6e6b7e31ac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5600956" cy="3714752"/>
          </a:xfrm>
          <a:prstGeom prst="rect">
            <a:avLst/>
          </a:prstGeom>
          <a:noFill/>
        </p:spPr>
      </p:pic>
      <p:pic>
        <p:nvPicPr>
          <p:cNvPr id="1028" name="Picture 4" descr="http://album.foto.ru/photos/pr0/141148/2070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7620" y="2893214"/>
            <a:ext cx="5286380" cy="3964785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42844" y="3786190"/>
            <a:ext cx="364333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Шотландия, </a:t>
            </a:r>
            <a:r>
              <a:rPr 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с её дикими горами</a:t>
            </a:r>
            <a:r>
              <a:rPr lang="ru-RU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прозрачными </a:t>
            </a:r>
            <a:r>
              <a:rPr 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холодными озёрами и волшебными </a:t>
            </a:r>
            <a:r>
              <a:rPr lang="ru-RU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замками, </a:t>
            </a:r>
            <a:r>
              <a:rPr 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привлекает туристов со всего света.</a:t>
            </a:r>
          </a:p>
        </p:txBody>
      </p:sp>
      <p:pic>
        <p:nvPicPr>
          <p:cNvPr id="1030" name="Picture 6" descr="http://freesmi.by/wp-content/uploads/2013/11/000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5659" y="214290"/>
            <a:ext cx="3418341" cy="2286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143512"/>
            <a:ext cx="8305800" cy="1143000"/>
          </a:xfrm>
        </p:spPr>
        <p:txBody>
          <a:bodyPr>
            <a:noAutofit/>
          </a:bodyPr>
          <a:lstStyle/>
          <a:p>
            <a:r>
              <a:rPr lang="ru-RU" sz="3600" dirty="0" smtClean="0"/>
              <a:t>Только здесь можно проникнуться атмосферой настоящего средневековья.</a:t>
            </a:r>
            <a:endParaRPr lang="ru-RU" sz="3600" dirty="0"/>
          </a:p>
        </p:txBody>
      </p:sp>
      <p:pic>
        <p:nvPicPr>
          <p:cNvPr id="15362" name="Picture 2" descr="http://cdn.trinixy.ru/pics4/20110512/podb/5/amazing_vievs_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357166"/>
            <a:ext cx="6667500" cy="45624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2" name="Picture 6" descr="http://www.jardineria.pro/wp-content/uploads/2008/05/callun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762500" cy="3867150"/>
          </a:xfrm>
          <a:prstGeom prst="rect">
            <a:avLst/>
          </a:prstGeom>
          <a:noFill/>
        </p:spPr>
      </p:pic>
      <p:pic>
        <p:nvPicPr>
          <p:cNvPr id="29704" name="Picture 8" descr="http://s013.radikal.ru/i325/1111/02/3b244409e6e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7686" y="3058862"/>
            <a:ext cx="4786314" cy="3799138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14282" y="4000504"/>
            <a:ext cx="400052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Вереск. Некрупное, но очень красивое </a:t>
            </a:r>
            <a:r>
              <a:rPr lang="ru-RU" sz="2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растение.</a:t>
            </a:r>
            <a:endParaRPr lang="ru-RU" sz="26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</TotalTime>
  <Words>67</Words>
  <Application>Microsoft Office PowerPoint</Application>
  <PresentationFormat>Экран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Роберт Льюис Стивенсон «Вересковый мед».</vt:lpstr>
      <vt:lpstr>Роберт Льюис Стивенсон «Вересковый мед». </vt:lpstr>
      <vt:lpstr>Слайд 3</vt:lpstr>
      <vt:lpstr>Слайд 4</vt:lpstr>
      <vt:lpstr>Только здесь можно проникнуться атмосферой настоящего средневековья.</vt:lpstr>
      <vt:lpstr>Слайд 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Роберт Льюис Стивенсон «Вересковый мед».</dc:title>
  <dc:creator>пк</dc:creator>
  <cp:lastModifiedBy>Дмитрий</cp:lastModifiedBy>
  <cp:revision>5</cp:revision>
  <dcterms:created xsi:type="dcterms:W3CDTF">2014-04-22T17:33:24Z</dcterms:created>
  <dcterms:modified xsi:type="dcterms:W3CDTF">2014-10-10T21:21:33Z</dcterms:modified>
</cp:coreProperties>
</file>