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8" r:id="rId5"/>
    <p:sldId id="259" r:id="rId6"/>
    <p:sldId id="279" r:id="rId7"/>
    <p:sldId id="260" r:id="rId8"/>
    <p:sldId id="280" r:id="rId9"/>
    <p:sldId id="281" r:id="rId10"/>
    <p:sldId id="261" r:id="rId11"/>
    <p:sldId id="282" r:id="rId12"/>
    <p:sldId id="262" r:id="rId13"/>
    <p:sldId id="283" r:id="rId14"/>
    <p:sldId id="263" r:id="rId15"/>
    <p:sldId id="284" r:id="rId16"/>
    <p:sldId id="264" r:id="rId17"/>
    <p:sldId id="285" r:id="rId18"/>
    <p:sldId id="265" r:id="rId19"/>
    <p:sldId id="288" r:id="rId20"/>
    <p:sldId id="266" r:id="rId21"/>
    <p:sldId id="286" r:id="rId22"/>
    <p:sldId id="267" r:id="rId23"/>
    <p:sldId id="287" r:id="rId24"/>
    <p:sldId id="268" r:id="rId25"/>
    <p:sldId id="269" r:id="rId26"/>
    <p:sldId id="28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660066"/>
    <a:srgbClr val="096D2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C746E-2B84-4609-A239-79209B795AA5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E2A0037-0984-4584-B674-D3F93248C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C746E-2B84-4609-A239-79209B795AA5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A0037-0984-4584-B674-D3F93248C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C746E-2B84-4609-A239-79209B795AA5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A0037-0984-4584-B674-D3F93248C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C746E-2B84-4609-A239-79209B795AA5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E2A0037-0984-4584-B674-D3F93248C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C746E-2B84-4609-A239-79209B795AA5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A0037-0984-4584-B674-D3F93248C9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C746E-2B84-4609-A239-79209B795AA5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A0037-0984-4584-B674-D3F93248C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C746E-2B84-4609-A239-79209B795AA5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E2A0037-0984-4584-B674-D3F93248C9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C746E-2B84-4609-A239-79209B795AA5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A0037-0984-4584-B674-D3F93248C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C746E-2B84-4609-A239-79209B795AA5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A0037-0984-4584-B674-D3F93248C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C746E-2B84-4609-A239-79209B795AA5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A0037-0984-4584-B674-D3F93248C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C746E-2B84-4609-A239-79209B795AA5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A0037-0984-4584-B674-D3F93248C9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6000">
              <a:srgbClr val="DDEBCF">
                <a:alpha val="3000"/>
              </a:srgbClr>
            </a:gs>
            <a:gs pos="50000">
              <a:srgbClr val="9CB86E"/>
            </a:gs>
            <a:gs pos="100000">
              <a:srgbClr val="156B13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5FC746E-2B84-4609-A239-79209B795AA5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E2A0037-0984-4584-B674-D3F93248C9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43372" y="3214686"/>
            <a:ext cx="4671986" cy="3643314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r"/>
            <a:r>
              <a:rPr lang="ru-RU" sz="4800" b="1" dirty="0" smtClean="0">
                <a:ln/>
                <a:solidFill>
                  <a:schemeClr val="accent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Редкие Растения Тверской области</a:t>
            </a:r>
            <a:endParaRPr lang="ru-RU" sz="4800" b="1" dirty="0">
              <a:ln/>
              <a:solidFill>
                <a:schemeClr val="accent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00108"/>
            <a:ext cx="8229600" cy="5626121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00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Кувшинка белоснежная – самый крупный цветок наших мест. В тверских сёлах и деревнях кувшинку называют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00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одолень-трава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00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00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00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Верхневолжье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00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издавна замечали: если на воде показались листья кувшинки – заморозков больше не будет.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00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Крупные белые цветы растения открываются ровно в семь часов утра и закрываются ровно в семь часов вечера.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660033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D:\Мои документы\Мои рисунки\16028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61540" y="4071942"/>
            <a:ext cx="4182460" cy="278605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5123" name="Picture 3" descr="D:\Мои документы\Мои рисунки\Nymphaea_candida_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3714744" cy="278605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5125" name="Picture 5" descr="D:\Мои документы\Мои рисунки\0_21a62_81256201_XL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714612" y="1714488"/>
            <a:ext cx="3810000" cy="2857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D:\Мои документы\Мои рисунки\d4c6684bb50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715008" y="0"/>
            <a:ext cx="3428991" cy="2656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D:\Мои документы\Мои рисунки\19815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4000484"/>
            <a:ext cx="3810021" cy="28575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285860"/>
            <a:ext cx="8229600" cy="514353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00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 числу редких исчезающих растений Тверской области относится живокость высокая.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00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Растение ядовито. Учёные изучили химический состав живокости, и оказалось, что она содержит особые вещества, которые по своему действию на организм человека и животных сходны с кураре – хорошо известным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00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стрельным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00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ядом индейцев Южной Америки.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660033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D:\Мои документы\Мои рисунки\129326431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34000" y="0"/>
            <a:ext cx="3810000" cy="28575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146" name="Picture 2" descr="D:\Мои документы\Мои рисунки\lr-5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-1"/>
            <a:ext cx="2857488" cy="4116761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147" name="Picture 3" descr="D:\Мои документы\Мои рисунки\zhivokost-vysokaya-big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72198" y="2856124"/>
            <a:ext cx="3071802" cy="40018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D:\Мои документы\Мои рисунки\10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786050" y="1785926"/>
            <a:ext cx="3143987" cy="385765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149" name="Picture 5" descr="D:\Мои документы\Мои рисунки\73734_12eafcef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42910" y="3643314"/>
            <a:ext cx="2137766" cy="32146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071546"/>
            <a:ext cx="8229600" cy="5626121"/>
          </a:xfrm>
        </p:spPr>
        <p:txBody>
          <a:bodyPr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00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Водяной орех или чилим – редкое растение, занесённое в Красную книгу России.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00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Водяной орех – очень близкий родственник кипрея (на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00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Верхневолжье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00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называемого иван-чаем). Они одного семейства, но такие разные. Кипрей отличный медонос, а чилим – самоопыляющееся растение, и никакие насекомые ему не нужны.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660033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Мои документы\Мои рисунки\Trapanatan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" y="0"/>
            <a:ext cx="4281059" cy="321468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171" name="Picture 3" descr="D:\Мои документы\Мои рисунки\post-17068-120619190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32390" y="642918"/>
            <a:ext cx="4411610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D:\Мои документы\Мои рисунки\798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285852" y="3709658"/>
            <a:ext cx="4714908" cy="31483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00108"/>
            <a:ext cx="8229600" cy="5697559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00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Цветы орхидей… изысканно неожиданные расцветки, прихотливые контуры лепестков, экзотические ароматы. Есть орхидеи и в тверских лесах: венерин башмачок,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00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любка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00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двулистная, ятрышник относятся к семейству орхидных.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00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Пожалуй наиболее обычна у нас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00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любка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00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двулистная, которую чаще называют ночной фиалкой.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00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Очень похож на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00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любку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00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двулистную ятрышник. Они цветут одновременно и растут рядом.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660033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Мои документы\Мои рисунки\lubk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286512" y="0"/>
            <a:ext cx="2643174" cy="35242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D:\Мои документы\Мои рисунки\Platanthera_bifolia20090612_01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14612" y="0"/>
            <a:ext cx="3241033" cy="2886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D:\Мои документы\Мои рисунки\lyubka-dvulistnaya-big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282" y="0"/>
            <a:ext cx="2257426" cy="29895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D:\Мои документы\Мои рисунки\yatrishnik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3143248"/>
            <a:ext cx="2232422" cy="37147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7" name="Picture 5" descr="D:\Мои документы\Мои рисунки\4980_4d78afee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643174" y="2934068"/>
            <a:ext cx="3100390" cy="392393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8198" name="Picture 6" descr="D:\Мои документы\Мои рисунки\633123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929322" y="3571852"/>
            <a:ext cx="2571768" cy="32861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00108"/>
            <a:ext cx="8229600" cy="5697559"/>
          </a:xfrm>
        </p:spPr>
        <p:txBody>
          <a:bodyPr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00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Самая крупная орхидея тверских лесов – венерин башмачок. Этот чрезвычайно оригинальный цветок катастрофически быстро исчезает.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00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Прорастают семена этого цветка только в симбиозе с грибами, а зацветает венерин башмачок на 18-м году своей жизни.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00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Прежде чем сорвать любую орхидею, вспомните, как трудно, своеобразно и долго прорастают их семена.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660033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:\Мои документы\Мои рисунки\63279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24562" y="0"/>
            <a:ext cx="3119438" cy="3119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D:\Мои документы\Мои рисунки\70675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3940709"/>
            <a:ext cx="3495676" cy="29172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1" name="Picture 5" descr="D:\Мои документы\Мои рисунки\91548771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357290" y="285728"/>
            <a:ext cx="3387419" cy="336709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222" name="Picture 6" descr="D:\Мои документы\Мои рисунки\venerin_bashmachok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14876" y="3732394"/>
            <a:ext cx="3786214" cy="2842573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cap="all" dirty="0" err="1" smtClean="0">
                <a:ln/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Верхневолжье</a:t>
            </a:r>
            <a:r>
              <a:rPr lang="ru-RU" b="1" cap="all" dirty="0" smtClean="0">
                <a:ln/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– уникальный уголок России. Здесь, на отрогах древних </a:t>
            </a:r>
            <a:r>
              <a:rPr lang="ru-RU" b="1" cap="all" dirty="0" err="1" smtClean="0">
                <a:ln/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Алаунских</a:t>
            </a:r>
            <a:r>
              <a:rPr lang="ru-RU" b="1" cap="all" dirty="0" smtClean="0">
                <a:ln/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гор (ныне Валдайской возвышенности), в заповедных лесах, близ истоков великих славянских рек – Волги и Западной Двины, сохранились редкие, реликтовые растения, живут удивительные животные, древнейшие хозяева этих мест.</a:t>
            </a:r>
            <a:endParaRPr lang="ru-RU" b="1" cap="all" dirty="0">
              <a:ln/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928670"/>
            <a:ext cx="8229600" cy="5626121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00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Одно из самых загадочных и редких растений тверского края – петров крест. Круглый год это растение живёт под землёй и лишь весной на короткое время выставляет наружу верхнюю часть соцветия.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00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Петров крест – растение-паразит. Его семена прорастают намертво присосавшись к корню дерева.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00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Считалось, кому повезёт весной увидеть это растение – будет счастливым.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660033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Мои документы\Мои рисунки\pkjpegph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00744" y="0"/>
            <a:ext cx="3143256" cy="41910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 descr="D:\Мои документы\Мои рисунки\petrov_krest_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43372" y="4125899"/>
            <a:ext cx="3641813" cy="2732101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244" name="Picture 4" descr="D:\Мои документы\Мои рисунки\DSCN371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4500562" cy="33754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5" name="Picture 5" descr="D:\Мои документы\Мои рисунки\Lathraea_squamaria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0034" y="3492994"/>
            <a:ext cx="3205168" cy="336500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357298"/>
            <a:ext cx="8229600" cy="4786346"/>
          </a:xfrm>
        </p:spPr>
        <p:txBody>
          <a:bodyPr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00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Среди растений с жёлтыми цветами в Тверской области наиболее привлекательна купальница европейская. Латинское название рода купальница имеет немецкое происхождение и переводится как «цветок тролля». По поверью это растение является любимым у лесных сказочных существ.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660033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D:\Мои документы\Мои рисунки\1250542643_521px-trollius-o5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86314" y="0"/>
            <a:ext cx="3124204" cy="35919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6" name="Picture 2" descr="D:\Мои документы\Мои рисунки\61220214_1278416355_IMGP262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29389" y="2809046"/>
            <a:ext cx="2714612" cy="4048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 descr="D:\Мои документы\Мои рисунки\0_8030_e61c99ca_XL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1"/>
            <a:ext cx="3714744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9" name="Picture 5" descr="D:\Мои документы\Мои рисунки\758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3714752"/>
            <a:ext cx="3595713" cy="2696785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270" name="Picture 6" descr="D:\Мои документы\Мои рисунки\0055825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500430" y="2786058"/>
            <a:ext cx="2652715" cy="3220748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142984"/>
            <a:ext cx="8229600" cy="5357850"/>
          </a:xfrm>
        </p:spPr>
        <p:txBody>
          <a:bodyPr>
            <a:normAutofit fontScale="92500"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00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Цветение редкого в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00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Верхневолжье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00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цветка – ветреницы дубравной совпадает с периодом весенних ветров. И поэтому не случайно, что название его – анемона – происходит от греческого «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00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анемос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00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» - ветер.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00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Лунник оживающий – реликтовое растение, пришелец из далёкого прошлого. Он обитал ещё в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00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теритичных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00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широколиственных лесах. Занесён в Красную книгу России.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660033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Мои документы\Мои рисунки\c55c1955ee3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500438"/>
            <a:ext cx="3357562" cy="33575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1" name="Picture 3" descr="D:\Мои документы\Мои рисунки\vetrenica_les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29190" y="-1"/>
            <a:ext cx="4214810" cy="28239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2" name="Picture 4" descr="D:\Мои документы\Мои рисунки\142718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4348" y="0"/>
            <a:ext cx="3816144" cy="32861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3" name="Picture 5" descr="D:\Мои документы\Мои рисунки\0_d007_808944c1_XL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143372" y="3357562"/>
            <a:ext cx="4775015" cy="31813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D:\Мои документы\Мои рисунки\Lunaria_rediviva_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347" y="0"/>
            <a:ext cx="3524243" cy="2643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4" name="Picture 2" descr="D:\Мои документы\Мои рисунки\lunnik_20091017_112124677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" y="2928934"/>
            <a:ext cx="2946800" cy="392906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3315" name="Picture 3" descr="D:\Мои документы\Мои рисунки\0_2c23d_d4e39aca_XL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5400000">
            <a:off x="5852961" y="566589"/>
            <a:ext cx="3857628" cy="272445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3316" name="Picture 4" descr="D:\Мои документы\Мои рисунки\Lunaria rediviva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357554" y="2447166"/>
            <a:ext cx="3356232" cy="25201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7" name="Picture 5" descr="D:\Мои документы\Мои рисунки\post-12150-1180640189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286380" y="4506520"/>
            <a:ext cx="3135306" cy="2351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142984"/>
            <a:ext cx="8229600" cy="535785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00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 светлых сосновых лесах Тверской области растёт необычайно красивое растение – сон-трава, или прострел раскрытый. Всё растение словно закутано в тёплый чехол из многочисленных мягких волосков, которые защищают стебель и бутон от весенних заморозков. С каждым днём цветонос поднимается всё выше. И вот раскрывается крупный колокольчатой формы цветок. Листьев пока ещё нет, они появятся после цветения.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00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Сон-трава ядовита, причём токсичными веществами наделены все её части.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660033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Мои рисунки\0_2a402_f54d0402_X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62501" y="3571876"/>
            <a:ext cx="4381499" cy="3286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Мои документы\Мои рисунки\0_2b36e_bef7b6e8_XL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69793" y="0"/>
            <a:ext cx="4374207" cy="328612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28" name="Picture 4" descr="D:\Мои документы\Мои рисунки\0_7896_e4761b2f_XL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1571612"/>
            <a:ext cx="4929190" cy="36968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357298"/>
            <a:ext cx="8229600" cy="5072098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00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Весной, когда местами ещё лежит снег, а по утрам бывают морозы, сквозь прошлогоднюю листву пробиваются голубые мелкие цветы. Русское название растения – печёночница обыкновенная.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00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 древности люди думали, что если листья этого растения похожи на печень человека, значит, оно помогает от болезни печени. Но печёночница – трава ядовитая. Лишь муравьи любят посещать печёночницу. Специально для них у основания каждого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00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плодика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00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налита капелька масла, которое эти насекомые очень любят.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660033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ои документы\Мои рисунки\62723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2857488" cy="38099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D:\Мои документы\Мои рисунки\pechenic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00760" y="2500306"/>
            <a:ext cx="3143240" cy="43576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D:\Мои документы\Мои рисунки\369ec488cdda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85786" y="3738554"/>
            <a:ext cx="4991114" cy="3119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D:\Мои документы\Мои рисунки\00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825874" y="1"/>
            <a:ext cx="4095746" cy="307181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142984"/>
            <a:ext cx="8229600" cy="528641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00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Купена и ландыш – родственники: оба растения относятся к семейству лилейных.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00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Купену иногда называют соломоновой печатью из-за корневища необычной формы, посмотрев на которое можно сказать сколько лет прожила купена.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00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Ландыш майский – трогательный цветок, которым мы восторгаемся весной и в начале лета. Корни – это оружие ландыша в борьбе с другими растениями за место под солнцем, ведь корневище ландыша выделяет особые вещества –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00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колины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00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, губительные для других растений. Даже в букете с ландышем уживается только фиалка.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660033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ои документы\Мои рисунки\8956439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4500562" cy="337542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075" name="Picture 3" descr="D:\Мои документы\Мои рисунки\0_11e3d_f6143624_XL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357422" y="3357557"/>
            <a:ext cx="4667256" cy="35004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D:\Мои документы\Мои рисунки\45995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07077" y="0"/>
            <a:ext cx="4236923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D:\Мои документы\Мои рисунки\9f04d7068c7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00166" y="428604"/>
            <a:ext cx="3905256" cy="292894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4098" name="Picture 2" descr="D:\Мои документы\Мои рисунки\d0da79c15b2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6314" y="3357570"/>
            <a:ext cx="3571868" cy="350043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4099" name="Picture 3" descr="D:\Мои документы\Мои рисунки\4034481_adfa6e6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2357429"/>
            <a:ext cx="3040386" cy="4500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D:\Мои документы\Мои рисунки\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429256" y="0"/>
            <a:ext cx="3714744" cy="27860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336</TotalTime>
  <Words>720</Words>
  <Application>Microsoft Office PowerPoint</Application>
  <PresentationFormat>Экран (4:3)</PresentationFormat>
  <Paragraphs>28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Трек</vt:lpstr>
      <vt:lpstr>Редкие Растения Тверской области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Unattended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Растения и животные, занесённые в Красную книгу</dc:title>
  <dc:creator>User</dc:creator>
  <cp:lastModifiedBy>Admin</cp:lastModifiedBy>
  <cp:revision>52</cp:revision>
  <dcterms:created xsi:type="dcterms:W3CDTF">2011-02-22T14:10:11Z</dcterms:created>
  <dcterms:modified xsi:type="dcterms:W3CDTF">2014-04-04T15:17:19Z</dcterms:modified>
</cp:coreProperties>
</file>