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8" r:id="rId9"/>
    <p:sldId id="267" r:id="rId10"/>
    <p:sldId id="266" r:id="rId11"/>
    <p:sldId id="265" r:id="rId12"/>
    <p:sldId id="273" r:id="rId13"/>
    <p:sldId id="272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929" autoAdjust="0"/>
  </p:normalViewPr>
  <p:slideViewPr>
    <p:cSldViewPr>
      <p:cViewPr varScale="1">
        <p:scale>
          <a:sx n="65" d="100"/>
          <a:sy n="65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5BEDB-122D-4FB1-B922-549BB9D135E5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7A4F2-FC94-4111-B760-B8DD453409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7A4F2-FC94-4111-B760-B8DD45340910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7453-7FBC-421B-90E8-686F5BD9BFB8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F7AD-68EF-4270-9576-B07F459F38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7453-7FBC-421B-90E8-686F5BD9BFB8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F7AD-68EF-4270-9576-B07F459F38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7453-7FBC-421B-90E8-686F5BD9BFB8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F7AD-68EF-4270-9576-B07F459F38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7453-7FBC-421B-90E8-686F5BD9BFB8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F7AD-68EF-4270-9576-B07F459F38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7453-7FBC-421B-90E8-686F5BD9BFB8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F7AD-68EF-4270-9576-B07F459F38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7453-7FBC-421B-90E8-686F5BD9BFB8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F7AD-68EF-4270-9576-B07F459F38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7453-7FBC-421B-90E8-686F5BD9BFB8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F7AD-68EF-4270-9576-B07F459F38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7453-7FBC-421B-90E8-686F5BD9BFB8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F7AD-68EF-4270-9576-B07F459F38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7453-7FBC-421B-90E8-686F5BD9BFB8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F7AD-68EF-4270-9576-B07F459F38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7453-7FBC-421B-90E8-686F5BD9BFB8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F7AD-68EF-4270-9576-B07F459F38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7453-7FBC-421B-90E8-686F5BD9BFB8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F7AD-68EF-4270-9576-B07F459F38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7453-7FBC-421B-90E8-686F5BD9BFB8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CF7AD-68EF-4270-9576-B07F459F38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575488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785926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Системно – </a:t>
            </a:r>
            <a:r>
              <a:rPr lang="ru-RU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деятельностный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подход на уроках истории и обществознания 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28638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Учитель Сасина Елена Николаевна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575488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714356"/>
            <a:ext cx="9460731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-повысить степень мотивации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учения за счёт осознания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практического значения знаний,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полученных на уроках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истории и обществознания, в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сегодняшней и последующей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жизни учащихся.</a:t>
            </a:r>
            <a:endParaRPr kumimoji="0" lang="ru-RU" sz="48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575488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714488"/>
            <a:ext cx="9144000" cy="34624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3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 слышу </a:t>
            </a:r>
            <a:r>
              <a:rPr lang="ru-RU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забываю</a:t>
            </a:r>
            <a:r>
              <a:rPr lang="ru-RU" sz="73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endParaRPr lang="ru-RU" sz="73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73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r>
              <a:rPr lang="ru-RU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вижу и запоминаю</a:t>
            </a:r>
            <a:r>
              <a:rPr lang="ru-RU" sz="73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endParaRPr lang="ru-RU" sz="73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 </a:t>
            </a:r>
            <a:r>
              <a:rPr lang="ru-RU" sz="73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делаю </a:t>
            </a:r>
            <a:r>
              <a:rPr lang="ru-RU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понимаю</a:t>
            </a:r>
            <a:r>
              <a:rPr lang="ru-RU" sz="73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575488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21429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                              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Домашнее задание:</a:t>
            </a:r>
          </a:p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>
              <a:buFontTx/>
              <a:buChar char="-"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составить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описание исторического памятника( на основе иллюстраций учебника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);</a:t>
            </a:r>
          </a:p>
          <a:p>
            <a:pPr>
              <a:buFontTx/>
              <a:buChar char="-"/>
            </a:pP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Tx/>
              <a:buChar char="-"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систематическую или сравнительную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таблицу;</a:t>
            </a:r>
          </a:p>
          <a:p>
            <a:pPr>
              <a:buFontTx/>
              <a:buChar char="-"/>
            </a:pP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Tx/>
              <a:buChar char="-"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сконструировать 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критериальный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тест;</a:t>
            </a:r>
          </a:p>
          <a:p>
            <a:pPr>
              <a:buFontTx/>
              <a:buChar char="-"/>
            </a:pP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Tx/>
              <a:buChar char="-"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смотреть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анализировать  аналитические передачи « Сегодня»,  « Вести»,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«Приговор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»,  « Час суда», дебаты, диспуты.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575488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57166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процессе учебных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занятий старшеклассников необходимо научить точно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воспринимать формулировки </a:t>
            </a: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заданий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устных, используемых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учителем,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 и письменных, предлагаемых авторами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учебников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пособий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Часто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источником ошибочных ответов на экзамене является невнимание или непонимание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различий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между формулировками заданий.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575488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ризнаки, при помощи которых текст может быть отнесён к жанру эссе: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-наличие конкретной темы или вопроса;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-личностный характер восприятия проблемы 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её осмысление;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-небольшой объём;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-свободная композиция;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-непринуждённость повествования;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-внутреннее смысловое единство;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-открытость.</a:t>
            </a: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575488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785926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Системно - </a:t>
            </a:r>
            <a:r>
              <a:rPr lang="ru-RU" sz="4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деятельностный</a:t>
            </a:r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подход </a:t>
            </a:r>
            <a:r>
              <a:rPr lang="ru-RU" sz="4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нацелен на </a:t>
            </a:r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развитие </a:t>
            </a:r>
            <a:r>
              <a:rPr lang="ru-RU" sz="4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личности, </a:t>
            </a:r>
            <a:endParaRPr lang="ru-RU" sz="4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формирование гражданской идентичности</a:t>
            </a:r>
            <a:r>
              <a:rPr lang="ru-RU" sz="4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575488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Обучение должно быть организовано так, чтобы целенаправленно вести за собой развитие.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Реализация этого подхода обеспечивается следующей системой дидактических принципов:</a:t>
            </a:r>
            <a:endParaRPr kumimoji="0" lang="ru-RU" sz="40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575488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normalizeH="0" baseline="0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 деятельности </a:t>
            </a: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заключается в том, что ученик сам добывает знания, осознаёт при этом содержание и формы своей деятельности, понимает и принимает систему её норм.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normalizeH="0" baseline="0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 непрерывности</a:t>
            </a: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означает преемственность между всеми ступенями и этапами обучения на уровне технологии, содержания и методик с учётом возрастных психологических особенностей развития детей.</a:t>
            </a: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5754889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14290"/>
            <a:ext cx="91440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400" b="1" dirty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Принцип целостности</a:t>
            </a:r>
            <a:r>
              <a:rPr lang="ru-RU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предполагает формирование учащимися обобщенного </a:t>
            </a:r>
            <a:endParaRPr lang="ru-RU" sz="3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ru-RU" sz="3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системного </a:t>
            </a:r>
            <a:r>
              <a:rPr lang="ru-RU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представления о мире</a:t>
            </a:r>
            <a:r>
              <a:rPr lang="ru-RU" sz="3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lvl="0"/>
            <a:endParaRPr lang="ru-RU" sz="3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endParaRPr lang="ru-RU" sz="3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ru-RU" sz="3400" b="1" dirty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Принцип минимакса</a:t>
            </a:r>
            <a:r>
              <a:rPr lang="ru-RU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школа должна предложить ученику возможность освоения </a:t>
            </a:r>
            <a:endParaRPr lang="ru-RU" sz="3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ru-RU" sz="3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содержания </a:t>
            </a:r>
            <a:r>
              <a:rPr lang="ru-RU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образования на максимальном для него уровне и обеспечить при этом </a:t>
            </a:r>
            <a:endParaRPr lang="ru-RU" sz="3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ru-RU" sz="3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его </a:t>
            </a:r>
            <a:r>
              <a:rPr lang="ru-RU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усвоение на уровне социально безопасного </a:t>
            </a:r>
            <a:r>
              <a:rPr lang="ru-RU" sz="3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минимума</a:t>
            </a:r>
          </a:p>
          <a:p>
            <a:pPr lvl="0"/>
            <a:r>
              <a:rPr lang="ru-RU" sz="3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 </a:t>
            </a:r>
            <a:r>
              <a:rPr lang="ru-RU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государственного стандарта знаний).</a:t>
            </a:r>
          </a:p>
          <a:p>
            <a:endParaRPr lang="ru-RU" sz="3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575488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4260529" y="2285992"/>
            <a:ext cx="454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" y="0"/>
            <a:ext cx="9144000" cy="754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0" u="none" strike="noStrike" normalizeH="0" baseline="0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 психологической комфортности</a:t>
            </a:r>
            <a:r>
              <a:rPr kumimoji="0" lang="ru-RU" sz="4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снятие всех </a:t>
            </a:r>
            <a:r>
              <a:rPr kumimoji="0" lang="ru-RU" sz="4400" b="1" i="0" u="none" strike="noStrike" normalizeH="0" baseline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стрессообразующих</a:t>
            </a:r>
            <a:r>
              <a:rPr kumimoji="0" lang="ru-RU" sz="4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факторов учебного процесса, создание в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школе и на уроках доброжелательной атмосферы, ориентированной на реализацию идей педагогики сотрудничества,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диалоговых форм общения.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4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575488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 вариативности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предполагает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учащимися способностей к системному перебору вариантов и адекватному принятию решений в ситуациях выбора.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Принцип творчества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означает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максимальную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ориентацию на творческое начало в образовательном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процессе, приобретение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учащимися собственного опыта творческой деятельности.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575488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428604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Системно- </a:t>
            </a:r>
            <a:r>
              <a:rPr lang="ru-RU" sz="8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деятельностный</a:t>
            </a:r>
            <a:r>
              <a:rPr lang="ru-RU" sz="8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подход </a:t>
            </a:r>
            <a:endParaRPr lang="ru-RU" sz="8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позволяет </a:t>
            </a:r>
            <a:endParaRPr lang="ru-RU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80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575488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подготовить учеников к сознательному и ответственному обучению в колледже или вузе;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kumimoji="0" lang="ru-RU" sz="4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вести активную работу по социализации личности</a:t>
            </a:r>
            <a:r>
              <a:rPr kumimoji="0" lang="ru-RU" sz="4000" b="1" i="0" u="none" strike="noStrike" normalizeH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обучаемых</a:t>
            </a: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40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433</Words>
  <Application>Microsoft Office PowerPoint</Application>
  <PresentationFormat>Экран (4:3)</PresentationFormat>
  <Paragraphs>74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2011-03-28T11:21:41Z</dcterms:created>
  <dcterms:modified xsi:type="dcterms:W3CDTF">2011-03-28T12:37:41Z</dcterms:modified>
</cp:coreProperties>
</file>