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1F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6" autoAdjust="0"/>
    <p:restoredTop sz="94662" autoAdjust="0"/>
  </p:normalViewPr>
  <p:slideViewPr>
    <p:cSldViewPr>
      <p:cViewPr>
        <p:scale>
          <a:sx n="70" d="100"/>
          <a:sy n="70" d="100"/>
        </p:scale>
        <p:origin x="-157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F2CD54-B557-402F-BBFA-AB56947277B1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447A4C-9532-4805-BC5A-9F13B8483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D2E76E-AEF4-4837-98BA-E08B402AC7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B7F6-E02C-4B1E-A53F-1CCFE22472DD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054C2-2389-45A8-AE12-8D596050A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8F6A-E4E8-41E2-A69A-F71F9D2B2A44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8B42-C3F0-45FC-BE46-558151204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8F9B0-C92B-446F-A91B-E33C28798928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4D40D-AF5F-47F1-B188-5AFF456DF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AC901-E9AF-4439-9099-5FDE329DDD06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0E436-C5E7-43A8-9E0C-832AA7842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F19FF-1B95-45D8-9378-DAC1CBBBF1E9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B7A2-F1D1-4C11-A7B8-B07F39C43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1414-CAB8-49A7-94E2-6B1E6885FFF2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8AEEE-DCBD-457B-B179-483BD03D9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31D4-6F13-4E09-99B4-B15D5B54892D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A6185-BC26-420F-B829-FBEF149A6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1D052-94DD-4B3C-8516-20DF4E7C5B5D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8448-1EE5-4F07-B807-01EC3E689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C12F6-C882-4BEA-94EB-A5B9557DBA2A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FDBE-19BF-4A35-B679-F8128EF4E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4A3A-F0AD-4D1D-8B23-7E3D6185A410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BAA8-EFDB-4546-9438-C80EF8AE8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9429-A577-4D9B-92AE-D6323D9E23C9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B16B-2AB6-4469-9309-7C9174070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8962DB-4767-4CC7-941C-0763B2965D6F}" type="datetimeFigureOut">
              <a:rPr lang="ru-RU"/>
              <a:pPr>
                <a:defRPr/>
              </a:pPr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B660CE-5D25-43D5-999C-50668082D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46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7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7200" dirty="0" smtClean="0">
                <a:solidFill>
                  <a:srgbClr val="CC1F12"/>
                </a:solidFill>
              </a:rPr>
              <a:t>Дольмены</a:t>
            </a:r>
            <a:br>
              <a:rPr lang="ru-RU" sz="7200" dirty="0" smtClean="0">
                <a:solidFill>
                  <a:srgbClr val="CC1F12"/>
                </a:solidFill>
              </a:rPr>
            </a:br>
            <a:r>
              <a:rPr lang="ru-RU" dirty="0" smtClean="0">
                <a:solidFill>
                  <a:srgbClr val="CC1F12"/>
                </a:solidFill>
              </a:rPr>
              <a:t/>
            </a:r>
            <a:br>
              <a:rPr lang="ru-RU" dirty="0" smtClean="0">
                <a:solidFill>
                  <a:srgbClr val="CC1F12"/>
                </a:solidFill>
              </a:rPr>
            </a:br>
            <a:r>
              <a:rPr lang="ru-RU" dirty="0" smtClean="0">
                <a:solidFill>
                  <a:srgbClr val="CC1F12"/>
                </a:solidFill>
              </a:rPr>
              <a:t/>
            </a:r>
            <a:br>
              <a:rPr lang="ru-RU" dirty="0" smtClean="0">
                <a:solidFill>
                  <a:srgbClr val="CC1F12"/>
                </a:solidFill>
              </a:rPr>
            </a:br>
            <a:r>
              <a:rPr lang="ru-RU" dirty="0" smtClean="0">
                <a:solidFill>
                  <a:srgbClr val="CC1F12"/>
                </a:solidFill>
              </a:rPr>
              <a:t/>
            </a:r>
            <a:br>
              <a:rPr lang="ru-RU" dirty="0" smtClean="0">
                <a:solidFill>
                  <a:srgbClr val="CC1F12"/>
                </a:solidFill>
              </a:rPr>
            </a:br>
            <a:r>
              <a:rPr lang="ru-RU" dirty="0" smtClean="0">
                <a:solidFill>
                  <a:srgbClr val="CC1F12"/>
                </a:solidFill>
              </a:rPr>
              <a:t/>
            </a:r>
            <a:br>
              <a:rPr lang="ru-RU" dirty="0" smtClean="0">
                <a:solidFill>
                  <a:srgbClr val="CC1F12"/>
                </a:solidFill>
              </a:rPr>
            </a:br>
            <a:r>
              <a:rPr lang="ru-RU" sz="2400" dirty="0" smtClean="0">
                <a:solidFill>
                  <a:srgbClr val="CC1F12"/>
                </a:solidFill>
              </a:rPr>
              <a:t>выполнил</a:t>
            </a:r>
            <a:r>
              <a:rPr lang="ru-RU" sz="2400" dirty="0" smtClean="0">
                <a:solidFill>
                  <a:srgbClr val="CC1F12"/>
                </a:solidFill>
              </a:rPr>
              <a:t>и</a:t>
            </a:r>
            <a:r>
              <a:rPr lang="ru-RU" sz="2400" dirty="0" smtClean="0">
                <a:solidFill>
                  <a:srgbClr val="CC1F12"/>
                </a:solidFill>
              </a:rPr>
              <a:t> ученики </a:t>
            </a:r>
            <a:r>
              <a:rPr lang="ru-RU" sz="2400" dirty="0" smtClean="0">
                <a:solidFill>
                  <a:srgbClr val="CC1F12"/>
                </a:solidFill>
              </a:rPr>
              <a:t>5 класса </a:t>
            </a:r>
            <a:br>
              <a:rPr lang="ru-RU" sz="2400" dirty="0" smtClean="0">
                <a:solidFill>
                  <a:srgbClr val="CC1F12"/>
                </a:solidFill>
              </a:rPr>
            </a:br>
            <a:r>
              <a:rPr lang="ru-RU" sz="2400" dirty="0" smtClean="0">
                <a:solidFill>
                  <a:srgbClr val="CC1F12"/>
                </a:solidFill>
              </a:rPr>
              <a:t>МБОУ СОШ №5 </a:t>
            </a:r>
            <a:br>
              <a:rPr lang="ru-RU" sz="2400" dirty="0" smtClean="0">
                <a:solidFill>
                  <a:srgbClr val="CC1F12"/>
                </a:solidFill>
              </a:rPr>
            </a:br>
            <a:r>
              <a:rPr lang="ru-RU" sz="2400" dirty="0" smtClean="0">
                <a:solidFill>
                  <a:srgbClr val="CC1F12"/>
                </a:solidFill>
              </a:rPr>
              <a:t>Жук Юлия</a:t>
            </a:r>
            <a:br>
              <a:rPr lang="ru-RU" sz="2400" dirty="0" smtClean="0">
                <a:solidFill>
                  <a:srgbClr val="CC1F12"/>
                </a:solidFill>
              </a:rPr>
            </a:br>
            <a:r>
              <a:rPr lang="ru-RU" sz="2400" dirty="0" smtClean="0">
                <a:solidFill>
                  <a:srgbClr val="CC1F12"/>
                </a:solidFill>
              </a:rPr>
              <a:t>Петренко Даниил</a:t>
            </a:r>
            <a:br>
              <a:rPr lang="ru-RU" sz="2400" dirty="0" smtClean="0">
                <a:solidFill>
                  <a:srgbClr val="CC1F12"/>
                </a:solidFill>
              </a:rPr>
            </a:br>
            <a:r>
              <a:rPr lang="ru-RU" sz="2400" dirty="0" smtClean="0">
                <a:solidFill>
                  <a:srgbClr val="CC1F12"/>
                </a:solidFill>
              </a:rPr>
              <a:t>Учитель Британ И.В.</a:t>
            </a:r>
            <a:br>
              <a:rPr lang="ru-RU" sz="2400" dirty="0" smtClean="0">
                <a:solidFill>
                  <a:srgbClr val="CC1F12"/>
                </a:solidFill>
              </a:rPr>
            </a:br>
            <a:r>
              <a:rPr lang="ru-RU" sz="2400" dirty="0" smtClean="0">
                <a:solidFill>
                  <a:srgbClr val="CC1F12"/>
                </a:solidFill>
              </a:rPr>
              <a:t/>
            </a:r>
            <a:br>
              <a:rPr lang="ru-RU" sz="2400" dirty="0" smtClean="0">
                <a:solidFill>
                  <a:srgbClr val="CC1F12"/>
                </a:solidFill>
              </a:rPr>
            </a:br>
            <a:r>
              <a:rPr lang="ru-RU" sz="2400" dirty="0" smtClean="0">
                <a:solidFill>
                  <a:srgbClr val="CC1F12"/>
                </a:solidFill>
              </a:rPr>
              <a:t/>
            </a:r>
            <a:br>
              <a:rPr lang="ru-RU" sz="2400" dirty="0" smtClean="0">
                <a:solidFill>
                  <a:srgbClr val="CC1F12"/>
                </a:solidFill>
              </a:rPr>
            </a:br>
            <a:r>
              <a:rPr lang="ru-RU" sz="2400" dirty="0" smtClean="0">
                <a:solidFill>
                  <a:srgbClr val="CC1F12"/>
                </a:solidFill>
              </a:rPr>
              <a:t> </a:t>
            </a:r>
            <a:r>
              <a:rPr lang="ru-RU" dirty="0" smtClean="0">
                <a:solidFill>
                  <a:srgbClr val="CC1F12"/>
                </a:solidFill>
              </a:rPr>
              <a:t/>
            </a:r>
            <a:br>
              <a:rPr lang="ru-RU" dirty="0" smtClean="0">
                <a:solidFill>
                  <a:srgbClr val="CC1F12"/>
                </a:solidFill>
              </a:rPr>
            </a:br>
            <a:r>
              <a:rPr lang="ru-RU" dirty="0" smtClean="0">
                <a:solidFill>
                  <a:srgbClr val="CC1F12"/>
                </a:solidFill>
              </a:rPr>
              <a:t/>
            </a:r>
            <a:br>
              <a:rPr lang="ru-RU" dirty="0" smtClean="0">
                <a:solidFill>
                  <a:srgbClr val="CC1F12"/>
                </a:solidFill>
              </a:rPr>
            </a:br>
            <a:r>
              <a:rPr lang="ru-RU" dirty="0" smtClean="0">
                <a:solidFill>
                  <a:srgbClr val="CC1F12"/>
                </a:solidFill>
              </a:rPr>
              <a:t/>
            </a:r>
            <a:br>
              <a:rPr lang="ru-RU" dirty="0" smtClean="0">
                <a:solidFill>
                  <a:srgbClr val="CC1F12"/>
                </a:solidFill>
              </a:rPr>
            </a:br>
            <a:r>
              <a:rPr lang="ru-RU" dirty="0" smtClean="0">
                <a:solidFill>
                  <a:srgbClr val="CC1F12"/>
                </a:solidFill>
              </a:rPr>
              <a:t/>
            </a:r>
            <a:br>
              <a:rPr lang="ru-RU" dirty="0" smtClean="0">
                <a:solidFill>
                  <a:srgbClr val="CC1F12"/>
                </a:solidFill>
              </a:rPr>
            </a:br>
            <a:endParaRPr lang="ru-RU" dirty="0">
              <a:solidFill>
                <a:srgbClr val="CC1F1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841376" y="1441122"/>
            <a:ext cx="6682952" cy="501221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825" y="476250"/>
            <a:ext cx="8642350" cy="1152525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конце 18 века казаки переселились на Кубань, они обнаружили древнейшие сооружения , из больших каменных глыб. Это строение было похоже на улей. Это сходство подтверждает круглое отверстие в здании. 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1187624" y="2169822"/>
            <a:ext cx="6250904" cy="4688178"/>
          </a:xfrm>
        </p:spPr>
      </p:pic>
      <p:sp>
        <p:nvSpPr>
          <p:cNvPr id="7171" name="Текст 3"/>
          <p:cNvSpPr>
            <a:spLocks noGrp="1"/>
          </p:cNvSpPr>
          <p:nvPr>
            <p:ph type="body" sz="half" idx="2"/>
          </p:nvPr>
        </p:nvSpPr>
        <p:spPr>
          <a:xfrm>
            <a:off x="107950" y="333375"/>
            <a:ext cx="8856663" cy="1555750"/>
          </a:xfrm>
        </p:spPr>
        <p:txBody>
          <a:bodyPr/>
          <a:lstStyle/>
          <a:p>
            <a:pPr marL="182563" indent="-182563" algn="just" eaLnBrk="1" hangingPunct="1"/>
            <a:r>
              <a:rPr lang="ru-RU" smtClean="0"/>
              <a:t> </a:t>
            </a:r>
            <a:r>
              <a:rPr lang="ru-RU" sz="1800" smtClean="0"/>
              <a:t>У казаков было придание, что эти строения были домами богатырей. Так они считали , так как одна плита была толщиной в 40 сантиметров. Такие дома назывались </a:t>
            </a:r>
            <a:r>
              <a:rPr lang="ru-RU" sz="2000" i="1" smtClean="0"/>
              <a:t>богатырскими хатками</a:t>
            </a:r>
            <a:r>
              <a:rPr lang="ru-RU" sz="2000" b="1" i="1" smtClean="0"/>
              <a:t>. </a:t>
            </a:r>
            <a:r>
              <a:rPr lang="ru-RU" sz="1800" smtClean="0"/>
              <a:t>У Адыгейцев было своё мнение на этот счёт. Адыгейцы считали что великаны построили эти дома для карликов ,</a:t>
            </a:r>
            <a:r>
              <a:rPr lang="ru-RU" sz="2000" i="1" smtClean="0"/>
              <a:t>испов,  именно по этому они называли </a:t>
            </a:r>
            <a:r>
              <a:rPr lang="ru-RU" sz="2000" smtClean="0"/>
              <a:t>это сооружение </a:t>
            </a:r>
            <a:r>
              <a:rPr lang="ru-RU" sz="2000" i="1" smtClean="0"/>
              <a:t>испун . 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 l="4300" r="4300"/>
          <a:stretch>
            <a:fillRect/>
          </a:stretch>
        </p:blipFill>
        <p:spPr>
          <a:xfrm>
            <a:off x="838199" y="90261"/>
            <a:ext cx="6614121" cy="542697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589588"/>
            <a:ext cx="9144000" cy="1254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rgbClr val="00B0F0"/>
                </a:solidFill>
              </a:rPr>
              <a:t>Что же, такое на самом деле дольмен .  </a:t>
            </a:r>
            <a:r>
              <a:rPr lang="ru-RU" sz="1800" i="1" dirty="0" smtClean="0">
                <a:solidFill>
                  <a:srgbClr val="00B0F0"/>
                </a:solidFill>
              </a:rPr>
              <a:t>Дольмен </a:t>
            </a:r>
            <a:r>
              <a:rPr lang="ru-RU" sz="1800" dirty="0" smtClean="0">
                <a:solidFill>
                  <a:srgbClr val="00B0F0"/>
                </a:solidFill>
              </a:rPr>
              <a:t>– это погребальное сооружение древних. Есть </a:t>
            </a:r>
            <a:r>
              <a:rPr lang="ru-RU" sz="1800" u="sng" dirty="0" smtClean="0">
                <a:solidFill>
                  <a:srgbClr val="00B0F0"/>
                </a:solidFill>
              </a:rPr>
              <a:t>4 </a:t>
            </a:r>
            <a:r>
              <a:rPr lang="ru-RU" sz="1800" dirty="0" smtClean="0">
                <a:solidFill>
                  <a:srgbClr val="00B0F0"/>
                </a:solidFill>
              </a:rPr>
              <a:t>вида дольменов : плиточные, составные, корытообразные и монолитные.  Плиточные- состоят  из шести плит. Составные- из нескольких плит выдолбленных в скале.  Корытообразные- из </a:t>
            </a:r>
            <a:r>
              <a:rPr lang="ru-RU" sz="1800" u="sng" dirty="0" smtClean="0">
                <a:solidFill>
                  <a:srgbClr val="00B0F0"/>
                </a:solidFill>
              </a:rPr>
              <a:t> </a:t>
            </a:r>
            <a:r>
              <a:rPr lang="ru-RU" sz="2000" u="sng" dirty="0" smtClean="0">
                <a:solidFill>
                  <a:srgbClr val="00B0F0"/>
                </a:solidFill>
              </a:rPr>
              <a:t>3</a:t>
            </a:r>
            <a:r>
              <a:rPr lang="ru-RU" sz="1800" u="sng" dirty="0" smtClean="0">
                <a:solidFill>
                  <a:srgbClr val="00B0F0"/>
                </a:solidFill>
              </a:rPr>
              <a:t>  </a:t>
            </a:r>
            <a:r>
              <a:rPr lang="ru-RU" sz="1800" dirty="0" smtClean="0">
                <a:solidFill>
                  <a:srgbClr val="00B0F0"/>
                </a:solidFill>
              </a:rPr>
              <a:t>плит.  Дольмен- монолит- выдолблен в скале. </a:t>
            </a:r>
            <a:endParaRPr lang="ru-RU" sz="1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1225419" y="1700808"/>
            <a:ext cx="6336704" cy="4752528"/>
          </a:xfrm>
        </p:spPr>
      </p:pic>
      <p:sp>
        <p:nvSpPr>
          <p:cNvPr id="9219" name="Текст 3"/>
          <p:cNvSpPr>
            <a:spLocks noGrp="1"/>
          </p:cNvSpPr>
          <p:nvPr>
            <p:ph type="body" sz="half" idx="2"/>
          </p:nvPr>
        </p:nvSpPr>
        <p:spPr>
          <a:xfrm>
            <a:off x="611188" y="333375"/>
            <a:ext cx="7705725" cy="1366838"/>
          </a:xfrm>
        </p:spPr>
        <p:txBody>
          <a:bodyPr/>
          <a:lstStyle/>
          <a:p>
            <a:pPr marL="182563" indent="-182563" algn="just" eaLnBrk="1" hangingPunct="1"/>
            <a:r>
              <a:rPr lang="ru-RU" sz="2000" i="1" dirty="0" err="1" smtClean="0"/>
              <a:t>Дольменая</a:t>
            </a:r>
            <a:r>
              <a:rPr lang="ru-RU" sz="2000" i="1" dirty="0" smtClean="0"/>
              <a:t> культура просуществовала довольно долго: с 2700 до 1400 года до нашей эры. Учёные вычислили что 1 дольмен   могли строить 150 человек за два года и к удивлению, найдено 2300 дольменов.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7268" y="4464421"/>
            <a:ext cx="7702384" cy="1143000"/>
          </a:xfrm>
        </p:spPr>
        <p:txBody>
          <a:bodyPr/>
          <a:lstStyle/>
          <a:p>
            <a:r>
              <a:rPr lang="ru-RU" dirty="0" smtClean="0"/>
              <a:t>Наш макет дольмена</a:t>
            </a:r>
            <a:endParaRPr lang="ru-RU" dirty="0"/>
          </a:p>
        </p:txBody>
      </p:sp>
      <p:pic>
        <p:nvPicPr>
          <p:cNvPr id="1027" name="Picture 3" descr="C:\Documents and Settings\Компьютер\Рабочий стол\фото\фото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9810" y="428604"/>
            <a:ext cx="2571768" cy="3429024"/>
          </a:xfrm>
          <a:prstGeom prst="rect">
            <a:avLst/>
          </a:prstGeom>
          <a:noFill/>
        </p:spPr>
      </p:pic>
      <p:pic>
        <p:nvPicPr>
          <p:cNvPr id="1028" name="Picture 4" descr="C:\Documents and Settings\Компьютер\Рабочий стол\фото\фото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04"/>
            <a:ext cx="2857520" cy="3371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844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6700" dirty="0" smtClean="0">
                <a:solidFill>
                  <a:srgbClr val="00B0F0"/>
                </a:solidFill>
              </a:rPr>
              <a:t>Спасибо за внимание!  </a:t>
            </a:r>
            <a:r>
              <a:rPr lang="ru-RU" sz="6700" dirty="0">
                <a:solidFill>
                  <a:srgbClr val="00B0F0"/>
                </a:solidFill>
              </a:rPr>
              <a:t/>
            </a:r>
            <a:br>
              <a:rPr lang="ru-RU" sz="67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Работа выполнена: 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Жук Юлией. </a:t>
            </a: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endParaRPr lang="ru-RU" sz="3600" dirty="0">
              <a:solidFill>
                <a:srgbClr val="00B0F0"/>
              </a:solidFill>
            </a:endParaRPr>
          </a:p>
        </p:txBody>
      </p:sp>
      <p:pic>
        <p:nvPicPr>
          <p:cNvPr id="10243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636713" y="2071688"/>
            <a:ext cx="5600700" cy="4572000"/>
          </a:xfrm>
        </p:spPr>
      </p:pic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7063" y="3257550"/>
            <a:ext cx="26828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120</TotalTime>
  <Words>191</Words>
  <Application>Microsoft Office PowerPoint</Application>
  <PresentationFormat>Экран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Дольмены     выполнили ученики 5 класса  МБОУ СОШ №5  Жук Юлия Петренко Даниил Учитель Британ И.В.        </vt:lpstr>
      <vt:lpstr>Слайд 2</vt:lpstr>
      <vt:lpstr>Слайд 3</vt:lpstr>
      <vt:lpstr>Слайд 4</vt:lpstr>
      <vt:lpstr>Слайд 5</vt:lpstr>
      <vt:lpstr>Наш макет дольмена</vt:lpstr>
      <vt:lpstr> Спасибо за внимание!                  Работа выполнена:  Жук Юлией.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Дольмены </dc:title>
  <dc:creator>Александр</dc:creator>
  <cp:lastModifiedBy>Компьютер</cp:lastModifiedBy>
  <cp:revision>18</cp:revision>
  <dcterms:created xsi:type="dcterms:W3CDTF">2014-03-10T17:24:14Z</dcterms:created>
  <dcterms:modified xsi:type="dcterms:W3CDTF">2014-04-05T16:11:33Z</dcterms:modified>
</cp:coreProperties>
</file>