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8" r:id="rId3"/>
    <p:sldId id="260" r:id="rId4"/>
    <p:sldId id="262" r:id="rId5"/>
    <p:sldId id="265" r:id="rId6"/>
    <p:sldId id="274" r:id="rId7"/>
    <p:sldId id="271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66"/>
    <a:srgbClr val="CCECFF"/>
    <a:srgbClr val="CC006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88" d="100"/>
          <a:sy n="8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45205-C5CB-4EDE-9A7B-176D0B045287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94D15-21C3-49A8-BEC2-74B6BD9997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AF-EA66-4900-A5DF-E8928BC5B44B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6A05-8F3E-44E9-952E-480AA581D5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066A0-C6F6-4253-9E57-635DC4324977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39974-C877-45D0-8224-BD73C5BBFB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8EBF-0E43-412B-B551-FEF6A38BEF59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29404-F720-4C73-955D-308C80FAF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6A291-F416-4492-9883-A22EA47657AC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FEAB-AE25-4E02-BE12-DBAEF2B37C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D6085-21AC-4BD4-B028-E141BD08716B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C9EC-37CC-4930-9BE4-0540EABF82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BC15-664C-4B37-A2BA-4F1D6C292E4A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63A1A-EF57-4A06-99C2-6D2103BB52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E6A5-ECD4-4ACF-8FF2-14DBC3887414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8D5E-F2BE-4B9F-B422-2E36678074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1D498-47F2-4F85-A172-37A2DAE41147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7D45F-92A0-4107-9854-0230D2D357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F390-1223-40B9-9153-6701890AA94E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96764-28AC-49BC-9103-A4AB13C3B1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2F8B-5853-467B-8AAC-D699B65198DB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3119B-FCFA-45BD-9260-3532A70DCB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1F46CC-731B-4908-B82A-DD0780E7762A}" type="datetimeFigureOut">
              <a:rPr lang="ru-RU" altLang="ru-RU"/>
              <a:pPr>
                <a:defRPr/>
              </a:pPr>
              <a:t>05.04.2014</a:t>
            </a:fld>
            <a:endParaRPr lang="ru-RU" alt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CF1D975-E63F-4FAF-9200-9825BA1FA8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3" r:id="rId4"/>
    <p:sldLayoutId id="2147483729" r:id="rId5"/>
    <p:sldLayoutId id="2147483724" r:id="rId6"/>
    <p:sldLayoutId id="2147483730" r:id="rId7"/>
    <p:sldLayoutId id="2147483731" r:id="rId8"/>
    <p:sldLayoutId id="2147483732" r:id="rId9"/>
    <p:sldLayoutId id="2147483725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15001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Творческий проект «Дольмены»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5" y="3357563"/>
            <a:ext cx="5000625" cy="2714625"/>
          </a:xfrm>
        </p:spPr>
        <p:txBody>
          <a:bodyPr>
            <a:normAutofit fontScale="925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Подготовили: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Ученики 5 «А» класса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Протасов Вячеслав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err="1" smtClean="0"/>
              <a:t>Бульбас</a:t>
            </a:r>
            <a:r>
              <a:rPr lang="ru-RU" sz="2800" dirty="0" smtClean="0"/>
              <a:t> Марк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smtClean="0"/>
              <a:t>Петровский Дмитрий</a:t>
            </a:r>
            <a:endParaRPr lang="ru-RU" sz="2800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Учитель Британ И.В.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3214688" y="6072188"/>
            <a:ext cx="2786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2013-2014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Цель работы: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Изучить легенды о происхождении дольменов.</a:t>
            </a:r>
          </a:p>
          <a:p>
            <a:pPr eaLnBrk="1" hangingPunct="1"/>
            <a:r>
              <a:rPr lang="ru-RU" smtClean="0"/>
              <a:t>Найти перевод слова «дольмен»</a:t>
            </a:r>
          </a:p>
          <a:p>
            <a:pPr eaLnBrk="1" hangingPunct="1"/>
            <a:r>
              <a:rPr lang="ru-RU" smtClean="0"/>
              <a:t>Изучить строение дольменов</a:t>
            </a:r>
          </a:p>
          <a:p>
            <a:pPr eaLnBrk="1" hangingPunct="1"/>
            <a:r>
              <a:rPr lang="ru-RU" smtClean="0"/>
              <a:t>Изучить типы дольменов</a:t>
            </a:r>
          </a:p>
          <a:p>
            <a:pPr eaLnBrk="1" hangingPunct="1"/>
            <a:r>
              <a:rPr lang="ru-RU" smtClean="0"/>
              <a:t>Изготовить макет дольмена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" y="9525"/>
            <a:ext cx="8229600" cy="46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/>
              <a:t>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3429000" cy="5572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1F497D"/>
                  </a:outerShdw>
                </a:effectLst>
                <a:latin typeface="+mj-lt"/>
              </a:rPr>
              <a:t>       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У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адыгов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есть легенда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О таинственных дольменах.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Тот, кто хочет слушать, слушай.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Вот о чём в легенде сказ.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На Кавказе жило племя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Маленьких и умных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испов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Они жили на вершине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Горы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Нексис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среди трав.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Поклонялись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испы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Солнцу,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Богу жизни и здоровья.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 была у них богиня,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Судьботворная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Луна.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Испы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ездили на зайцах,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Путая травой им лапы. Разводили скот. И стадо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Их паслось на склонах гор.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Они знали все ремёсла: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 работали с металлом,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 вязали шерсть искусно,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 умели шить из кож...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А любили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испы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небо,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А ещё свою свободу,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endParaRPr lang="ru-RU" altLang="ru-RU" sz="1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00625" y="1428750"/>
            <a:ext cx="3857625" cy="5072063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      А ещё ту даль без края,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Что с горы была видна.</a:t>
            </a: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И всё было бы прекрасно,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Если бы могли построить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Себе домики из камня,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Чтоб от ветра в них спастись.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Сделать это не по силам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Было маленьким и слабым,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Хотя ловким, хотя смелым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Испам</a:t>
            </a: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 жившим среди трав.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Надо вам сказать, что часто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этом месте ветры дули,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Два свирепых злющих ветра –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Ветер с моря и норд-ост.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 с </a:t>
            </a:r>
            <a:r>
              <a:rPr lang="ru-RU" altLang="ru-RU" sz="1600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безлесой</a:t>
            </a: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горы </a:t>
            </a:r>
            <a:r>
              <a:rPr lang="ru-RU" altLang="ru-RU" sz="1600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Нексис</a:t>
            </a: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Сильный и разбойный ветер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 траву, и </a:t>
            </a:r>
            <a:r>
              <a:rPr lang="ru-RU" altLang="ru-RU" sz="1600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испов</a:t>
            </a: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- гномов </a:t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Смерчем в бездну с собой нёс.</a:t>
            </a:r>
            <a:r>
              <a:rPr lang="ru-RU" altLang="ru-RU" sz="1600" b="1" dirty="0">
                <a:solidFill>
                  <a:srgbClr val="632523"/>
                </a:solidFill>
                <a:latin typeface="+mj-lt"/>
              </a:rPr>
              <a:t/>
            </a:r>
            <a:br>
              <a:rPr lang="ru-RU" altLang="ru-RU" sz="1600" b="1" dirty="0">
                <a:solidFill>
                  <a:srgbClr val="632523"/>
                </a:solidFill>
                <a:latin typeface="+mj-lt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/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</a:br>
            <a: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/>
            </a:r>
            <a:br>
              <a:rPr lang="ru-RU" altLang="ru-RU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</a:br>
            <a:endParaRPr lang="ru-RU" altLang="ru-RU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293" name="Прямоугольник 8"/>
          <p:cNvSpPr>
            <a:spLocks noChangeArrowheads="1"/>
          </p:cNvSpPr>
          <p:nvPr/>
        </p:nvSpPr>
        <p:spPr bwMode="auto">
          <a:xfrm>
            <a:off x="785813" y="428625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984807"/>
                </a:solidFill>
                <a:latin typeface="Arial Black" pitchFamily="34" charset="0"/>
              </a:rPr>
              <a:t>Легенда о происхождении дольменов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85875"/>
            <a:ext cx="3357563" cy="52863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500" dirty="0" smtClean="0"/>
              <a:t>       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Рядом с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испами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, в долине,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Жило племя великанов,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Очень сильных, очень добрых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И с отзывчивой душой.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Видя ту беду соседей,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Им помочь они решили –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Выстроить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дома-защиту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 ветром так вступили в бой: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На гору большую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Нексис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Великаны затащили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Снизу каменные плиты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И построили дома.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И с тех пор пираты-ветры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Не могли похитить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испов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Не могли они разрушить 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Их дольмены за века!</a:t>
            </a:r>
            <a:b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altLang="ru-RU" sz="1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altLang="ru-RU" sz="16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altLang="ru-RU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315" name="Прямоугольник 6"/>
          <p:cNvSpPr>
            <a:spLocks noChangeArrowheads="1"/>
          </p:cNvSpPr>
          <p:nvPr/>
        </p:nvSpPr>
        <p:spPr bwMode="auto">
          <a:xfrm>
            <a:off x="571500" y="357188"/>
            <a:ext cx="7929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solidFill>
                  <a:srgbClr val="984807"/>
                </a:solidFill>
                <a:latin typeface="Arial Black" pitchFamily="34" charset="0"/>
              </a:rPr>
              <a:t>Легенда о происхождении дольменов</a:t>
            </a:r>
            <a:endParaRPr lang="ru-RU" sz="2800"/>
          </a:p>
        </p:txBody>
      </p:sp>
      <p:sp>
        <p:nvSpPr>
          <p:cNvPr id="8" name="Прямоугольник 7"/>
          <p:cNvSpPr/>
          <p:nvPr/>
        </p:nvSpPr>
        <p:spPr>
          <a:xfrm>
            <a:off x="4786313" y="1214438"/>
            <a:ext cx="4071937" cy="47466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Мирно травы зеленеют,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Даль лазурью голубеет, 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Карлики, </a:t>
            </a:r>
            <a:r>
              <a:rPr lang="ru-RU" altLang="ru-RU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малютки-испы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</a:t>
            </a:r>
            <a:r>
              <a:rPr lang="ru-RU" altLang="ru-RU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счастии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теперь живут. 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А соседи-великаны, 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Их защитники, </a:t>
            </a:r>
            <a:r>
              <a:rPr lang="ru-RU" altLang="ru-RU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иныжи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К </a:t>
            </a:r>
            <a:r>
              <a:rPr lang="ru-RU" altLang="ru-RU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испам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в гости часто ходят: 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Их владенья стерегут.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Вдруг случилось в мире что-то –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 погибло племя </a:t>
            </a:r>
            <a:r>
              <a:rPr lang="ru-RU" altLang="ru-RU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испов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И погибли все </a:t>
            </a:r>
            <a:r>
              <a:rPr lang="ru-RU" altLang="ru-RU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иныжи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А дольмены вот стоят.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двух домах, где жили </a:t>
            </a:r>
            <a:r>
              <a:rPr lang="ru-RU" altLang="ru-RU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испы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,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Духи их вождей мудрейших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До сих пор живут: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Нам тайны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Объяснить хотят.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честь богов тех мудрых </a:t>
            </a:r>
            <a:r>
              <a:rPr lang="ru-RU" altLang="ru-RU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испов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Два дольмена горы </a:t>
            </a:r>
            <a:r>
              <a:rPr lang="ru-RU" altLang="ru-RU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Нексис</a:t>
            </a: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Люди так и называют –</a:t>
            </a:r>
            <a:b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«Солнце» и дольмен «Луна».</a:t>
            </a:r>
          </a:p>
        </p:txBody>
      </p:sp>
      <p:pic>
        <p:nvPicPr>
          <p:cNvPr id="11" name="Picture 4" descr="G:\Дольмены\Дольмен на Нексисе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143500"/>
            <a:ext cx="19970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14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000" b="1" smtClean="0"/>
              <a:t>   </a:t>
            </a:r>
            <a:r>
              <a:rPr lang="ru-RU" altLang="ru-RU" sz="4700" b="1" smtClean="0">
                <a:solidFill>
                  <a:srgbClr val="953735"/>
                </a:solidFill>
              </a:rPr>
              <a:t>Дольме́н</a:t>
            </a:r>
            <a:r>
              <a:rPr lang="ru-RU" altLang="ru-RU" sz="3000" b="1" smtClean="0">
                <a:solidFill>
                  <a:srgbClr val="953735"/>
                </a:solidFill>
              </a:rPr>
              <a:t> </a:t>
            </a:r>
            <a:r>
              <a:rPr lang="ru-RU" altLang="ru-RU" sz="3000" b="1" smtClean="0"/>
              <a:t>— в переводе с бретонского языка означает </a:t>
            </a:r>
            <a:r>
              <a:rPr lang="ru-RU" altLang="ru-RU" sz="3700" b="1" smtClean="0">
                <a:solidFill>
                  <a:srgbClr val="953735"/>
                </a:solidFill>
              </a:rPr>
              <a:t>«каменный стол».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000" b="1" smtClean="0"/>
              <a:t>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000" b="1" smtClean="0"/>
              <a:t>Обычно дольменом называют сооружение из четырёх вертикально или наклонно стоящих плит, перекрытых пятой плитой – крышей.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000" b="1" smtClean="0"/>
              <a:t>    </a:t>
            </a:r>
          </a:p>
        </p:txBody>
      </p:sp>
      <p:pic>
        <p:nvPicPr>
          <p:cNvPr id="5" name="Picture 5" descr="G:\Дольмены\450px-Dolmen_Russia_Kavkaz_Jan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286250"/>
            <a:ext cx="16605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smtClean="0">
                <a:solidFill>
                  <a:srgbClr val="953735"/>
                </a:solidFill>
              </a:rPr>
              <a:t>Отверстия и пробки</a:t>
            </a:r>
            <a:r>
              <a:rPr lang="ru-RU" altLang="ru-RU" b="1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6686550" cy="2143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В камеры дольменов ведёт небольшое отверстие, проделанное в портальной плите.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Отверстие чаще всего круглые, но бываю овальные или арочные.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3438" y="3071813"/>
            <a:ext cx="4286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800" b="1">
                <a:latin typeface="Calibri" pitchFamily="34" charset="0"/>
              </a:rPr>
              <a:t>Диаметр отверстий от 32 до 43 см. </a:t>
            </a:r>
          </a:p>
        </p:txBody>
      </p:sp>
      <p:pic>
        <p:nvPicPr>
          <p:cNvPr id="12290" name="Picture 2" descr="G:\Дольмены\0_7c21_1326dbf5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3071813"/>
            <a:ext cx="1746250" cy="1309687"/>
          </a:xfrm>
          <a:prstGeom prst="rect">
            <a:avLst/>
          </a:prstGeom>
          <a:noFill/>
          <a:ln w="38100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12291" name="Picture 3" descr="G:\Дольмены\d43813c38b493b6dc4d9851d8c8412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3071813"/>
            <a:ext cx="1666875" cy="1249362"/>
          </a:xfrm>
          <a:prstGeom prst="rect">
            <a:avLst/>
          </a:prstGeom>
          <a:noFill/>
          <a:ln w="38100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12292" name="Picture 4" descr="G:\Дольмены\0_7c1f_7229c6e8_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188" y="928688"/>
            <a:ext cx="1555750" cy="1166812"/>
          </a:xfrm>
          <a:prstGeom prst="rect">
            <a:avLst/>
          </a:prstGeom>
          <a:noFill/>
          <a:ln w="38100">
            <a:solidFill>
              <a:schemeClr val="tx1">
                <a:lumMod val="65000"/>
              </a:schemeClr>
            </a:solidFill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4500563"/>
            <a:ext cx="5572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latin typeface="Calibri" pitchFamily="34" charset="0"/>
              </a:rPr>
              <a:t>Отверстия закрывались пробками (втулками). Пробки имели расширяющиеся шляпки и очень напоминали гриб.</a:t>
            </a:r>
          </a:p>
        </p:txBody>
      </p:sp>
      <p:pic>
        <p:nvPicPr>
          <p:cNvPr id="12293" name="Picture 5" descr="G:\Дольмены\sosnros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4143375"/>
            <a:ext cx="2903538" cy="2181225"/>
          </a:xfrm>
          <a:prstGeom prst="rect">
            <a:avLst/>
          </a:prstGeom>
          <a:noFill/>
          <a:ln w="57150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5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smtClean="0">
                <a:solidFill>
                  <a:srgbClr val="953735"/>
                </a:solidFill>
                <a:latin typeface="Arial Black" pitchFamily="34" charset="0"/>
              </a:rPr>
              <a:t>Типы дольменов: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58175" cy="714375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b="1" smtClean="0"/>
              <a:t>А)  </a:t>
            </a:r>
            <a:r>
              <a:rPr lang="ru-RU" altLang="ru-RU" b="1" smtClean="0">
                <a:solidFill>
                  <a:srgbClr val="953735"/>
                </a:solidFill>
              </a:rPr>
              <a:t>плиточные</a:t>
            </a:r>
            <a:r>
              <a:rPr lang="ru-RU" altLang="ru-RU" sz="2400" b="1" smtClean="0"/>
              <a:t> – обычный: стены, перекрытия, а иногда и пол дольмена представляют собой отдельные плиты;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1928813"/>
            <a:ext cx="821531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500" b="1">
                <a:latin typeface="Calibri" pitchFamily="34" charset="0"/>
              </a:rPr>
              <a:t>Б) </a:t>
            </a:r>
            <a:r>
              <a:rPr lang="ru-RU" altLang="ru-RU" sz="3200" b="1">
                <a:solidFill>
                  <a:srgbClr val="953735"/>
                </a:solidFill>
                <a:latin typeface="Calibri" pitchFamily="34" charset="0"/>
              </a:rPr>
              <a:t>составные</a:t>
            </a:r>
            <a:r>
              <a:rPr lang="ru-RU" altLang="ru-RU" sz="2500" b="1">
                <a:latin typeface="Calibri" pitchFamily="34" charset="0"/>
              </a:rPr>
              <a:t> – с одной или несколькими стенами, сложенными из более мелких плит и камней;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786063"/>
            <a:ext cx="83581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500" b="1">
                <a:latin typeface="Calibri" pitchFamily="34" charset="0"/>
              </a:rPr>
              <a:t>В) </a:t>
            </a:r>
            <a:r>
              <a:rPr lang="ru-RU" altLang="ru-RU" sz="3200" b="1">
                <a:solidFill>
                  <a:srgbClr val="953735"/>
                </a:solidFill>
                <a:latin typeface="Calibri" pitchFamily="34" charset="0"/>
              </a:rPr>
              <a:t>корытообразные</a:t>
            </a:r>
            <a:r>
              <a:rPr lang="ru-RU" altLang="ru-RU" sz="2500" b="1">
                <a:latin typeface="Calibri" pitchFamily="34" charset="0"/>
              </a:rPr>
              <a:t> -  то есть, выбитые целиком в  скальной глыбе, но перекрытые отдельной плитой;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3714750"/>
            <a:ext cx="8215313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500" b="1">
                <a:latin typeface="Calibri" pitchFamily="34" charset="0"/>
              </a:rPr>
              <a:t>Г) </a:t>
            </a:r>
            <a:r>
              <a:rPr lang="ru-RU" altLang="ru-RU" sz="3200" b="1">
                <a:solidFill>
                  <a:srgbClr val="953735"/>
                </a:solidFill>
                <a:latin typeface="Calibri" pitchFamily="34" charset="0"/>
              </a:rPr>
              <a:t>дольмены – монолиты </a:t>
            </a:r>
            <a:r>
              <a:rPr lang="ru-RU" altLang="ru-RU" sz="2500" b="1">
                <a:latin typeface="Calibri" pitchFamily="34" charset="0"/>
              </a:rPr>
              <a:t>– полностью, вместе с крышей, высечены в скале.</a:t>
            </a:r>
          </a:p>
        </p:txBody>
      </p:sp>
      <p:pic>
        <p:nvPicPr>
          <p:cNvPr id="1026" name="Picture 2" descr="G:\дольмен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714875"/>
            <a:ext cx="2297112" cy="1446213"/>
          </a:xfrm>
          <a:prstGeom prst="rect">
            <a:avLst/>
          </a:prstGeom>
          <a:noFill/>
          <a:ln w="28575">
            <a:solidFill>
              <a:srgbClr val="632523"/>
            </a:solidFill>
            <a:miter lim="800000"/>
            <a:headEnd/>
            <a:tailEnd/>
          </a:ln>
        </p:spPr>
      </p:pic>
      <p:pic>
        <p:nvPicPr>
          <p:cNvPr id="1027" name="Picture 3" descr="G:\дольмен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4714875"/>
            <a:ext cx="2095500" cy="1422400"/>
          </a:xfrm>
          <a:prstGeom prst="rect">
            <a:avLst/>
          </a:prstGeom>
          <a:noFill/>
          <a:ln w="28575">
            <a:solidFill>
              <a:srgbClr val="632523"/>
            </a:solidFill>
            <a:miter lim="800000"/>
            <a:headEnd/>
            <a:tailEnd/>
          </a:ln>
        </p:spPr>
      </p:pic>
      <p:pic>
        <p:nvPicPr>
          <p:cNvPr id="1028" name="Picture 4" descr="G:\дольмен-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4714875"/>
            <a:ext cx="1982788" cy="1400175"/>
          </a:xfrm>
          <a:prstGeom prst="rect">
            <a:avLst/>
          </a:prstGeom>
          <a:noFill/>
          <a:ln w="28575">
            <a:solidFill>
              <a:srgbClr val="632523"/>
            </a:solidFill>
            <a:miter lim="800000"/>
            <a:headEnd/>
            <a:tailEnd/>
          </a:ln>
        </p:spPr>
      </p:pic>
      <p:pic>
        <p:nvPicPr>
          <p:cNvPr id="1029" name="Picture 5" descr="G:\дольмен-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88175" y="4714875"/>
            <a:ext cx="1973263" cy="1389063"/>
          </a:xfrm>
          <a:prstGeom prst="rect">
            <a:avLst/>
          </a:prstGeom>
          <a:noFill/>
          <a:ln w="28575">
            <a:solidFill>
              <a:srgbClr val="63252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5400" b="1" smtClean="0">
                <a:solidFill>
                  <a:srgbClr val="953735"/>
                </a:solidFill>
              </a:rPr>
              <a:t>Изготовление  дольмена.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35718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4400" b="1" dirty="0" smtClean="0"/>
              <a:t>  </a:t>
            </a:r>
            <a:endParaRPr lang="ru-RU" alt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26" name="Picture 2" descr="C:\Documents and Settings\Компьютер\Рабочий стол\фото\фото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4000052" cy="2643206"/>
          </a:xfrm>
          <a:prstGeom prst="rect">
            <a:avLst/>
          </a:prstGeom>
          <a:noFill/>
        </p:spPr>
      </p:pic>
      <p:pic>
        <p:nvPicPr>
          <p:cNvPr id="1027" name="Picture 3" descr="C:\Documents and Settings\Компьютер\Рабочий стол\фото\фото 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857628"/>
            <a:ext cx="5488648" cy="2809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00034" y="3214686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/>
              <a:t>СПАСИБО ЗА ВНИМАНИЕ! 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553</TotalTime>
  <Words>250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Творческий проект «Дольмены»</vt:lpstr>
      <vt:lpstr>Цель работы:</vt:lpstr>
      <vt:lpstr>а</vt:lpstr>
      <vt:lpstr>Слайд 4</vt:lpstr>
      <vt:lpstr>Слайд 5</vt:lpstr>
      <vt:lpstr>Отверстия и пробки.</vt:lpstr>
      <vt:lpstr>Типы дольменов:</vt:lpstr>
      <vt:lpstr>Изготовление  дольмена.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Классификация дольменов.  Конструкция дольменов</dc:title>
  <dc:creator>Valued Acer Customer</dc:creator>
  <cp:lastModifiedBy>Компьютер</cp:lastModifiedBy>
  <cp:revision>61</cp:revision>
  <dcterms:created xsi:type="dcterms:W3CDTF">2008-12-07T10:23:09Z</dcterms:created>
  <dcterms:modified xsi:type="dcterms:W3CDTF">2014-04-05T16:18:38Z</dcterms:modified>
</cp:coreProperties>
</file>