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3" r:id="rId10"/>
    <p:sldId id="265" r:id="rId11"/>
    <p:sldId id="263" r:id="rId12"/>
    <p:sldId id="264" r:id="rId13"/>
    <p:sldId id="266" r:id="rId14"/>
    <p:sldId id="269" r:id="rId15"/>
    <p:sldId id="267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4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5449FF8-7666-4B5B-B02F-CB795090AF4A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7F587-5E19-4764-8785-D3C83CF21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A6F65-BDA6-47C7-BF37-F75F09E7D88C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E302-49E1-488C-AC01-CB3E6AF23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126A-9FE1-48CB-A683-E8EC924B569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B6B8-CA86-48B2-B2B1-C0F42C1C3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2F94-559A-4C88-A62B-3730AD3C7EF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EF3C-12B4-4209-BFD9-A26E58400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2ADE-B62D-4A06-98E1-0AAFCC30A369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69010-926A-4567-9C7C-7EAF515BA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4D2E-06F9-43A6-89E4-B644ECCE777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0B58-A234-4352-A47A-EFC2F6E14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8450-4CCF-4690-BB7E-F108DF0E85C3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F278-93CE-47CC-803A-748D73339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10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0321-BF49-4DD0-8175-2EFAF78FF5D6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2958-C4E9-4BF3-B144-D4EB2F999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74D12-6F1B-46EA-92BA-BBCE47A9244C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67C1-0247-4778-88CE-EE20D953F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640F-FD21-44F4-9FA6-F1DA9B2DC1E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285-74BD-4AEB-A92C-0360D7CF7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B9DB-1AF3-43B8-AC23-1E52CEBAB5E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77C6A-7555-4D1C-9F7A-6F4AD57DA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4967B-EB35-4F7D-A61B-0A3CE1361246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3E823-6210-4DB9-8A48-1294DFE59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7" r:id="rId6"/>
    <p:sldLayoutId id="2147483818" r:id="rId7"/>
    <p:sldLayoutId id="2147483819" r:id="rId8"/>
    <p:sldLayoutId id="2147483820" r:id="rId9"/>
    <p:sldLayoutId id="2147483811" r:id="rId10"/>
    <p:sldLayoutId id="2147483821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2857500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CC0099"/>
                </a:solidFill>
              </a:rPr>
              <a:t>Рассказ А.П.Чехова </a:t>
            </a:r>
            <a:br>
              <a:rPr lang="ru-RU" sz="6000" b="1" smtClean="0">
                <a:solidFill>
                  <a:srgbClr val="CC0099"/>
                </a:solidFill>
              </a:rPr>
            </a:br>
            <a:r>
              <a:rPr lang="ru-RU" sz="6000" b="1" smtClean="0">
                <a:solidFill>
                  <a:srgbClr val="CC0099"/>
                </a:solidFill>
              </a:rPr>
              <a:t>«Злоумышленник</a:t>
            </a:r>
            <a:r>
              <a:rPr lang="ru-RU" smtClean="0">
                <a:solidFill>
                  <a:srgbClr val="CC0099"/>
                </a:solidFill>
              </a:rPr>
              <a:t>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329612" cy="10001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СЛЕДОВАТЕЛЬ ВЕРИТ МУЖИКУ?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214438"/>
            <a:ext cx="885825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5400" b="1" smtClean="0"/>
              <a:t>«Послушай, братец, не прикидывайся ты мне идиотом, а говори толком. Нечего тут про грузила врать!»</a:t>
            </a:r>
          </a:p>
          <a:p>
            <a:pPr eaLnBrk="1" hangingPunct="1">
              <a:buFont typeface="Wingdings 3" pitchFamily="18" charset="2"/>
              <a:buNone/>
            </a:pPr>
            <a:endParaRPr lang="ru-RU" sz="4000" b="1" smtClean="0"/>
          </a:p>
          <a:p>
            <a:pPr eaLnBrk="1" hangingPunct="1">
              <a:buFont typeface="Wingdings 3" pitchFamily="18" charset="2"/>
              <a:buNone/>
            </a:pPr>
            <a:endParaRPr lang="ru-RU" sz="4000" b="1" smtClean="0"/>
          </a:p>
          <a:p>
            <a:pPr eaLnBrk="1" hangingPunct="1">
              <a:buFont typeface="Wingdings 3" pitchFamily="18" charset="2"/>
              <a:buNone/>
            </a:pPr>
            <a:endParaRPr lang="ru-RU" sz="40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4313" y="0"/>
            <a:ext cx="8786812" cy="1341438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C0099"/>
                </a:solidFill>
              </a:rPr>
              <a:t>ПОЧЕМУ МУЖИК УКРАЛ ГАЙКУ?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71563"/>
            <a:ext cx="9001125" cy="50847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 </a:t>
            </a:r>
            <a:r>
              <a:rPr lang="ru-RU" sz="3200" b="1" smtClean="0"/>
              <a:t>«</a:t>
            </a:r>
            <a:r>
              <a:rPr lang="ru-RU" sz="4000" b="1" smtClean="0"/>
              <a:t>Свинец на дороге не найдешь, купить надо, а гвоздик не годится. Лучше гайки и не найтить... И тяжелая, и дыра есть.»</a:t>
            </a:r>
          </a:p>
          <a:p>
            <a:pPr eaLnBrk="1" hangingPunct="1">
              <a:buFont typeface="Wingdings 3" pitchFamily="18" charset="2"/>
              <a:buNone/>
            </a:pPr>
            <a:endParaRPr lang="ru-RU" sz="3200" b="1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5400" b="1" smtClean="0"/>
              <a:t>Мужик беден. У него нет денег на свинец, из которого делают грузила.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3573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К ЧЕМУ МОГЛО ПРИВЕСТИ ОТВИНЧИВАНИЕ ГАЙКИ?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219200"/>
            <a:ext cx="885825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800" b="1" smtClean="0"/>
              <a:t>«Разве ты не понимаешь, глупая голова, к чему ведет это отвинчивание? Не догляди сторож, так ведь поезд мог бы сойти с рельсов, людей бы убило! Ты людей убил бы!»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8786813" cy="1071562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C0099"/>
                </a:solidFill>
              </a:rPr>
              <a:t>МУЖИК ПОНИМАЕТ, ЧТО МОГ УБИТЬ ЛЮДЕЙ?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600" b="1" smtClean="0"/>
              <a:t>«Ну! Уж сколько лет всей деревней гайки отвинчиваем и хранил господь, а тут крушение... людей убил... Ежели б я рельсу унес или, положим, бревно поперек ейного пути положил, ну, тогды, пожалуй, своротило бы поезд, а то... тьфу! гайка!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3600" b="1" smtClean="0"/>
              <a:t>Да пойми же, гайками прикрепляется рельса к шпалам!»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2684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МУЖИК РАНЬШЕ УЖЕ КРАЛ ГАЙКИ?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219200"/>
            <a:ext cx="8543925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000" smtClean="0"/>
              <a:t>«</a:t>
            </a:r>
            <a:r>
              <a:rPr lang="ru-RU" sz="4000" b="1" smtClean="0"/>
              <a:t>Когда у тебя делали обыск, то нашли еще одну гайку... Эту в каком месте ты отвинтил и когда?»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000" b="1" smtClean="0"/>
              <a:t>«Я ее не отвинчивал, ее мне Игнашка, Семена кривого сын, дал. Это я про ту, что под сундучком, а ту, что на дворе в санях, мы вместе с Митрофаном вывинтили.»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2875" y="428625"/>
            <a:ext cx="8786813" cy="1000125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C0099"/>
                </a:solidFill>
              </a:rPr>
              <a:t>ЧТО ДОЛЖЕН СДЕЛАТЬ СЛЕДОВАТЕЛЬ С МУЖИКОМ?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285875"/>
            <a:ext cx="8572500" cy="48704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6600" b="1" smtClean="0"/>
              <a:t>«Я должен взять тебя под стражу и отослать в тюрьму.»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10715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МУЖИК ПОНЯЛ ЗА ЧТО ЕГО ХОТЯТ ПОСАДИТЬ В ТЮРЬМУ?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219200"/>
            <a:ext cx="8786813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6000" b="1" smtClean="0"/>
              <a:t>«В тюрьму... Было б за что, пошел бы, а то так... здорово живешь... За что? И не крал, кажись, и не дрался...»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785813"/>
          </a:xfrm>
        </p:spPr>
        <p:txBody>
          <a:bodyPr/>
          <a:lstStyle/>
          <a:p>
            <a:pPr eaLnBrk="1" hangingPunct="1"/>
            <a:r>
              <a:rPr lang="ru-RU" sz="4300" b="1" smtClean="0">
                <a:solidFill>
                  <a:srgbClr val="CC0099"/>
                </a:solidFill>
              </a:rPr>
              <a:t>КТО ТАКОЙ ЗЛОУМЫШЛЕННИК?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19200"/>
            <a:ext cx="8786812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000" b="1" smtClean="0"/>
              <a:t> </a:t>
            </a:r>
            <a:r>
              <a:rPr lang="ru-RU" sz="6000" b="1" smtClean="0"/>
              <a:t>Злоумышленник – это человек, совершивший преступление, которое он заранее задумал</a:t>
            </a:r>
            <a:r>
              <a:rPr lang="ru-RU" sz="4000" b="1" smtClean="0"/>
              <a:t>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9001125" cy="10001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ПОЧЕМУ РАССКАЗ НАЗВАН «ЗЛОУМЫШЛЕННИК»?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600" b="1" smtClean="0"/>
              <a:t>Главный герой рассказа – Денис Григорьев сделал плохое дело, которое могло привести к гибели людей. У него не было злого умысла при отвинчивании гаек.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600" b="1" smtClean="0"/>
              <a:t>Но следователь не поверил мужику. Он считал его злоумышленником.</a:t>
            </a:r>
          </a:p>
          <a:p>
            <a:pPr eaLnBrk="1" hangingPunct="1">
              <a:buFont typeface="Wingdings 3" pitchFamily="18" charset="2"/>
              <a:buNone/>
            </a:pPr>
            <a:endParaRPr lang="ru-RU" sz="4400" b="1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CC0099"/>
                </a:solidFill>
              </a:rPr>
              <a:t>АВТОР РАССКАЗА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571625"/>
            <a:ext cx="7524750" cy="484663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400" b="1" smtClean="0">
                <a:solidFill>
                  <a:srgbClr val="FF0000"/>
                </a:solidFill>
              </a:rPr>
              <a:t>Антон Павлович Чехов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b="1" smtClean="0"/>
              <a:t>Русский писатель.  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b="1" smtClean="0"/>
              <a:t>Родился 29 января 1860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b="1" smtClean="0"/>
              <a:t>года в Таганроге,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b="1" smtClean="0"/>
              <a:t>умер 15 июля 1904 года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400" b="1" smtClean="0"/>
              <a:t>в Германии.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pic>
        <p:nvPicPr>
          <p:cNvPr id="10244" name="Picture 3" descr="220px-Anton_Pavlovič_Čehov_(Ант́о_П́авлович_Ч́ехов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1143000"/>
            <a:ext cx="2794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50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CC0099"/>
                </a:solidFill>
              </a:rPr>
              <a:t>ГЛАВНЫЕ ГЕРОИ РАССКАЗА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Судебный следователь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(Он судит людей, которые нарушили закон)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Денис Григорьев – простой крестьянин, мужик.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5929313"/>
            <a:ext cx="7339012" cy="5270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5" y="142875"/>
          <a:ext cx="8786843" cy="628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9"/>
                <a:gridCol w="4143404"/>
              </a:tblGrid>
              <a:tr h="6288428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Внешность мужика</a:t>
                      </a:r>
                    </a:p>
                    <a:p>
                      <a:r>
                        <a:rPr lang="ru-RU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Маленький, чрезвычайно тощий;</a:t>
                      </a:r>
                    </a:p>
                    <a:p>
                      <a:r>
                        <a:rPr lang="ru-RU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 обросшими, нечесанными 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волосами и изъеденным рябинами лицом и глазами; </a:t>
                      </a:r>
                    </a:p>
                    <a:p>
                      <a:r>
                        <a:rPr lang="ru-RU" sz="3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Густые, нависшие брови.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Одежда  мужика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Пестрядинная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рубаха и латаные порты;</a:t>
                      </a:r>
                    </a:p>
                    <a:p>
                      <a:r>
                        <a:rPr lang="ru-RU" sz="4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Он бос(босой, без обуви).</a:t>
                      </a:r>
                      <a:endParaRPr lang="ru-RU" sz="4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071563"/>
            <a:ext cx="7481888" cy="5384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/>
              <a:t>Пестрядинная рубаха –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/>
              <a:t>длинная рубашка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4800" b="1" smtClean="0"/>
              <a:t>из льна.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5400" b="1" smtClean="0"/>
              <a:t>Залатаные порты-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5400" b="1" smtClean="0"/>
              <a:t>зашитые штаны.</a:t>
            </a:r>
          </a:p>
        </p:txBody>
      </p:sp>
      <p:pic>
        <p:nvPicPr>
          <p:cNvPr id="13316" name="Picture 3" descr="Укр_муж_трад_костюм_www.muzeivko.narod.r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857250"/>
            <a:ext cx="27146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2875" y="0"/>
            <a:ext cx="8858250" cy="1357313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C0099"/>
                </a:solidFill>
              </a:rPr>
              <a:t>ЗА КАКИМ ДЕЛОМ ЗАСТАЛИ МУЖИКА?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786813" cy="50990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5000" b="1" smtClean="0"/>
              <a:t>Его застали за отвинчиванием гайки с железной дороги.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5000" b="1" smtClean="0"/>
              <a:t>Он открутил гайку рельсы. </a:t>
            </a:r>
          </a:p>
        </p:txBody>
      </p:sp>
      <p:pic>
        <p:nvPicPr>
          <p:cNvPr id="4" name="Picture 3" descr="img100319150108746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143375"/>
            <a:ext cx="52863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550449_w640_h640_10700115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857750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786812" cy="5715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6000" b="1" smtClean="0"/>
              <a:t>Гайки прикрепляют рельсы к шпалам.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6000" b="1" smtClean="0"/>
              <a:t> Если гайки открутить, поезд сойдет с рельс,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6000" b="1" smtClean="0"/>
              <a:t>и будет крушение. Погибнут люди. </a:t>
            </a:r>
          </a:p>
          <a:p>
            <a:endParaRPr lang="ru-RU" sz="4800" b="1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42875"/>
            <a:ext cx="9001125" cy="10715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</a:rPr>
              <a:t>ДЛЯ ЧЕГО МУЖИКУ БЫЛА НУЖНА ГАЙКА?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85875"/>
            <a:ext cx="9144000" cy="5132388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7200" b="1" smtClean="0"/>
              <a:t>Он хотел сделать из нее грузило, чтобы ловить рыбу.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Content Placeholder 3" descr="016_Carpfishing_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581525"/>
            <a:ext cx="4248150" cy="2132013"/>
          </a:xfrm>
          <a:noFill/>
        </p:spPr>
      </p:pic>
      <p:sp>
        <p:nvSpPr>
          <p:cNvPr id="5" name="Rectangle 4"/>
          <p:cNvSpPr/>
          <p:nvPr/>
        </p:nvSpPr>
        <p:spPr>
          <a:xfrm>
            <a:off x="285750" y="285750"/>
            <a:ext cx="8715375" cy="4203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ru-RU" sz="5400" b="1">
                <a:latin typeface="Calibri" pitchFamily="34" charset="0"/>
              </a:rPr>
              <a:t>Грузило – груз, подвешиваемый на леске удочки. Чаще всего это кусочек свинца.</a:t>
            </a:r>
          </a:p>
        </p:txBody>
      </p:sp>
      <p:pic>
        <p:nvPicPr>
          <p:cNvPr id="6" name="Picture 5" descr="st1191-01ор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4357688"/>
            <a:ext cx="321468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251</TotalTime>
  <Words>541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Origin</vt:lpstr>
      <vt:lpstr>Рассказ А.П.Чехова  «Злоумышленник»</vt:lpstr>
      <vt:lpstr>АВТОР РАССКАЗА</vt:lpstr>
      <vt:lpstr>ГЛАВНЫЕ ГЕРОИ РАССКАЗА</vt:lpstr>
      <vt:lpstr> </vt:lpstr>
      <vt:lpstr>Слайд 5</vt:lpstr>
      <vt:lpstr>ЗА КАКИМ ДЕЛОМ ЗАСТАЛИ МУЖИКА?</vt:lpstr>
      <vt:lpstr>Слайд 7</vt:lpstr>
      <vt:lpstr>ДЛЯ ЧЕГО МУЖИКУ БЫЛА НУЖНА ГАЙКА?</vt:lpstr>
      <vt:lpstr>Слайд 9</vt:lpstr>
      <vt:lpstr>СЛЕДОВАТЕЛЬ ВЕРИТ МУЖИКУ?</vt:lpstr>
      <vt:lpstr>ПОЧЕМУ МУЖИК УКРАЛ ГАЙКУ?</vt:lpstr>
      <vt:lpstr>К ЧЕМУ МОГЛО ПРИВЕСТИ ОТВИНЧИВАНИЕ ГАЙКИ?</vt:lpstr>
      <vt:lpstr>МУЖИК ПОНИМАЕТ, ЧТО МОГ УБИТЬ ЛЮДЕЙ?</vt:lpstr>
      <vt:lpstr>МУЖИК РАНЬШЕ УЖЕ КРАЛ ГАЙКИ?</vt:lpstr>
      <vt:lpstr>ЧТО ДОЛЖЕН СДЕЛАТЬ СЛЕДОВАТЕЛЬ С МУЖИКОМ?</vt:lpstr>
      <vt:lpstr>МУЖИК ПОНЯЛ ЗА ЧТО ЕГО ХОТЯТ ПОСАДИТЬ В ТЮРЬМУ?</vt:lpstr>
      <vt:lpstr>КТО ТАКОЙ ЗЛОУМЫШЛЕННИК?</vt:lpstr>
      <vt:lpstr>ПОЧЕМУ РАССКАЗ НАЗВАН «ЗЛОУМЫШЛЕННИК»?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 А.П.Чехова  «Злоумышленник»</dc:title>
  <dc:creator>Stratus</dc:creator>
  <cp:lastModifiedBy>сергей</cp:lastModifiedBy>
  <cp:revision>28</cp:revision>
  <dcterms:created xsi:type="dcterms:W3CDTF">2011-03-15T12:13:35Z</dcterms:created>
  <dcterms:modified xsi:type="dcterms:W3CDTF">2014-09-27T19:05:54Z</dcterms:modified>
</cp:coreProperties>
</file>