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2" r:id="rId4"/>
    <p:sldId id="259" r:id="rId5"/>
    <p:sldId id="265" r:id="rId6"/>
    <p:sldId id="317" r:id="rId7"/>
    <p:sldId id="289" r:id="rId8"/>
    <p:sldId id="335" r:id="rId9"/>
    <p:sldId id="324" r:id="rId10"/>
    <p:sldId id="264" r:id="rId11"/>
    <p:sldId id="266" r:id="rId12"/>
    <p:sldId id="275" r:id="rId13"/>
    <p:sldId id="269" r:id="rId14"/>
    <p:sldId id="260" r:id="rId15"/>
    <p:sldId id="263" r:id="rId16"/>
    <p:sldId id="336" r:id="rId17"/>
    <p:sldId id="272" r:id="rId18"/>
    <p:sldId id="262" r:id="rId19"/>
    <p:sldId id="285" r:id="rId20"/>
    <p:sldId id="32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6B26D-2F15-4DD5-B71F-99479EA9AB18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71F87-91AE-42E0-8746-B37BA3322D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71F87-91AE-42E0-8746-B37BA3322D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001156" cy="300039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«Венок </a:t>
            </a:r>
            <a:r>
              <a:rPr lang="ru-RU" sz="4800" b="1" smtClean="0">
                <a:solidFill>
                  <a:srgbClr val="FFFF00"/>
                </a:solidFill>
                <a:latin typeface="Bookman Old Style" pitchFamily="18" charset="0"/>
              </a:rPr>
              <a:t>земли Кубанской</a:t>
            </a:r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»</a:t>
            </a:r>
            <a:endParaRPr lang="ru-RU" sz="4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8786874" cy="320993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Стихи роняют строки – лепестки,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Плетут венок тебе во славу, Родина!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    Диана </a:t>
            </a:r>
            <a:r>
              <a:rPr lang="ru-RU" b="1" dirty="0" err="1" smtClean="0">
                <a:solidFill>
                  <a:srgbClr val="FFFF00"/>
                </a:solidFill>
                <a:latin typeface="Bookman Old Style" pitchFamily="18" charset="0"/>
              </a:rPr>
              <a:t>Хайрулина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рганизаторская\Мои документы\img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-3993"/>
            <a:ext cx="5286412" cy="68619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9000" r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рганизаторская\Мои документы\img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00000">
            <a:off x="531853" y="587025"/>
            <a:ext cx="4944961" cy="3105018"/>
          </a:xfrm>
          <a:prstGeom prst="rect">
            <a:avLst/>
          </a:prstGeom>
          <a:noFill/>
        </p:spPr>
      </p:pic>
      <p:pic>
        <p:nvPicPr>
          <p:cNvPr id="2051" name="Picture 3" descr="C:\Documents and Settings\Организаторская\Мои документы\Копия (2) img0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0000">
            <a:off x="3961209" y="2711356"/>
            <a:ext cx="4225246" cy="35703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Виктор Гончаров</a:t>
            </a:r>
            <a:endParaRPr lang="ru-RU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6146" name="Picture 2" descr="G:\ПОРТРЕТЫ ПОЭТОВ КУБАНИ\гончаров 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1500174"/>
            <a:ext cx="3898180" cy="504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3225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  <a:t>Цель урока – познакомиться с творчеством </a:t>
            </a:r>
            <a:b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  <a:t>кубанских поэтов </a:t>
            </a:r>
            <a:endParaRPr lang="ru-RU" sz="4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0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16632"/>
            <a:ext cx="8496944" cy="6577392"/>
          </a:xfrm>
          <a:noFill/>
          <a:ln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рганизаторская\Мои документы\img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4957720" cy="67307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G:\ПОРТРЕТЫ ПОЭТОВ КУБАНИ\Press Release tractor 1 smal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532341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31</Words>
  <Application>Microsoft Office PowerPoint</Application>
  <PresentationFormat>Экран (4:3)</PresentationFormat>
  <Paragraphs>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«Венок земли Кубанской»</vt:lpstr>
      <vt:lpstr>Цель урока – познакомиться с творчеством  кубанских поэтов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 Гончаров</vt:lpstr>
      <vt:lpstr>Презентация PowerPoint</vt:lpstr>
    </vt:vector>
  </TitlesOfParts>
  <Company>МОУ СОШ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«Венок кубанских поэтов»</dc:title>
  <dc:creator>ади</dc:creator>
  <cp:lastModifiedBy>кабинет №25</cp:lastModifiedBy>
  <cp:revision>55</cp:revision>
  <dcterms:created xsi:type="dcterms:W3CDTF">2010-04-10T15:26:42Z</dcterms:created>
  <dcterms:modified xsi:type="dcterms:W3CDTF">2014-03-28T11:09:31Z</dcterms:modified>
</cp:coreProperties>
</file>