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5" r:id="rId15"/>
    <p:sldId id="270" r:id="rId16"/>
    <p:sldId id="271" r:id="rId17"/>
    <p:sldId id="272" r:id="rId18"/>
    <p:sldId id="273" r:id="rId19"/>
    <p:sldId id="274" r:id="rId20"/>
    <p:sldId id="276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74B5B-BF9E-41AF-9902-B3461E56D6A3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83BC8-3ADA-473A-A34D-E57F64CD5D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3B498-BE91-4F53-AEF8-BD8FCF0AC122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A7841-1163-4332-BF3E-40260949D2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62D0D-45FA-4FF6-BC53-055E48A8F45D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42142-7185-49F7-B51F-5425EE70D3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7CA1A-F239-4780-9D72-2F2488A6177C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0779F-CD7D-4A8E-8885-14989055F4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C8CD3-ACDC-4B89-AADC-FEE16553D278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25711-B5FC-4EFD-9638-B56B217D2C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4E418-1E59-4E90-AA02-542F1530398F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41CFB-81AE-44B0-8B8E-4970EBA071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512EC-D0B1-47F2-88E1-83408BDC05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FB1E6-DA97-43B8-98A9-ABBFA0EB7F08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61E15-BA9B-4E12-BC70-075667BF6E37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3F02E-1562-45C1-ADE8-05229F8A62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7E773-D55B-49CA-BB3D-A1F7DCD13E52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5E531-3058-4B99-AB26-038A7E09A6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4B485-F325-4846-A1C0-5486486278C0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FD0E5-E582-40EB-AD54-163FF54132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CD251-ABF0-403D-8C77-66C05437E5C4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BB221-FC9B-4A21-9931-4B48AB98C6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7A91FA-268F-408C-B1B0-96560FABDB54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A7C36C-2B68-467E-8565-E1A39DAB31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2" r:id="rId1"/>
    <p:sldLayoutId id="2147483791" r:id="rId2"/>
    <p:sldLayoutId id="2147483793" r:id="rId3"/>
    <p:sldLayoutId id="2147483790" r:id="rId4"/>
    <p:sldLayoutId id="2147483794" r:id="rId5"/>
    <p:sldLayoutId id="2147483789" r:id="rId6"/>
    <p:sldLayoutId id="2147483788" r:id="rId7"/>
    <p:sldLayoutId id="2147483795" r:id="rId8"/>
    <p:sldLayoutId id="2147483796" r:id="rId9"/>
    <p:sldLayoutId id="2147483787" r:id="rId10"/>
    <p:sldLayoutId id="214748378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36095" y="620688"/>
            <a:ext cx="6893399" cy="550920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Город Мастеров кисти и резца</a:t>
            </a:r>
            <a:endParaRPr lang="ru-RU" sz="8800" b="1" dirty="0">
              <a:ln/>
              <a:solidFill>
                <a:schemeClr val="accent3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http://www.etoretro.ru/data/media/20/1317188647e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33375"/>
            <a:ext cx="8713787" cy="619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http://bcam.spb.ru/misc/aa_6055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4050" y="739775"/>
            <a:ext cx="7851775" cy="52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&amp;Lcy;&amp;ocy;&amp;scy;&amp;iecy;&amp;ncy;&amp;kcy;&amp;ocy; &amp;Acy;.&amp;Pcy;. - &amp;Rcy;&amp;ocy;&amp;scy;&amp;scy;&amp;icy;&amp;yacy;, Russ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7550" y="404813"/>
            <a:ext cx="4968875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&amp;Scy;&amp;mcy;&amp;iecy;&amp;rcy;&amp;tcy;&amp;softcy; &amp;Kcy;&amp;acy;&amp;mcy;&amp;icy;&amp;lcy;&amp;lcy;&amp;ycy;, &amp;scy;&amp;iecy;&amp;scy;&amp;tcy;&amp;rcy;&amp;ycy; &amp;Gcy;&amp;ocy;&amp;rcy;&amp;acy;&amp;tscy;&amp;icy;&amp;ocy;. 1824&amp;gcy;. - &amp;Bcy;&amp;rcy;&amp;ucy;&amp;ncy;&amp;icy; &amp;Fcy;&amp;iecy;&amp;dcy;&amp;ocy;&amp;rcy; &amp;Acy;&amp;ncy;&amp;tcy;&amp;ocy;&amp;ncy;&amp;ocy;&amp;vcy;&amp;icy;&amp;ch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692150"/>
            <a:ext cx="8516938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http://s08.radikal.ru/i181/1006/e3/515b4148d3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685800"/>
            <a:ext cx="8151813" cy="54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http://img-fotki.yandex.ru/get/5809/120445177.10/0_55b98_e18d3e9c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701675"/>
            <a:ext cx="8258175" cy="565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http://www.oldsp.ru/upload/photos/4/1/c/800_41c4b38945b13fc07aad5c4381efda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49275"/>
            <a:ext cx="8618538" cy="556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http://www.oldsp.ru/upload/photos/2/0/f/800_20fd0fed658f325c01a7ef0c44d9109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774700"/>
            <a:ext cx="8424862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http://www.andreev.org/albums/Piter/images/46R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836613"/>
            <a:ext cx="7924800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http://photo.qip.ru/photo/lordevil/115413130/xlarge/1285753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33375"/>
            <a:ext cx="8278812" cy="621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://img-fotki.yandex.ru/get/4707/89300798.19/0_62a8c_937aa0f9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836613"/>
            <a:ext cx="8301037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http://turometr.s3.amazonaws.com/images/gallery/00/19/62/2010/03/18/3af6fe__5c8798ec73_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482600"/>
            <a:ext cx="47625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http://s-pb.in/images/stories/articles/akademiya-hudozhest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375" y="692150"/>
            <a:ext cx="8208963" cy="537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://spbtur.ru/uploads/posts/2008-09/1222462133_1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549275"/>
            <a:ext cx="7848600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http://www.museum.ru/imgB.asp?1899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0213" y="908050"/>
            <a:ext cx="8297862" cy="508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http://www.varvar.ru/arhiv/gallery/klassitsizm/egorov/images/egorov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438" y="457200"/>
            <a:ext cx="3819525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4" descr="http://novosti-n.mk.ua/upload/analitic/31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1412875"/>
            <a:ext cx="5113338" cy="380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http://www.ilovepetersburg.ru/sites/default/files/museum/muzey_akademii_hudojestv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6063" y="415925"/>
            <a:ext cx="64008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http://www.gid-spb.ru/images/uploads/732af7061bdf4e529782f0bdc285f6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60638" y="461963"/>
            <a:ext cx="421005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http://wmuseum.ru/uploads/posts/2011-06/thumbs/1307704517_2008-10-13_11-22-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4550" y="447675"/>
            <a:ext cx="51054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187</TotalTime>
  <Words>0</Words>
  <Application>Microsoft Office PowerPoint</Application>
  <PresentationFormat>Экран (4:3)</PresentationFormat>
  <Paragraphs>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6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Constantia</vt:lpstr>
      <vt:lpstr>Arial</vt:lpstr>
      <vt:lpstr>Wingdings 2</vt:lpstr>
      <vt:lpstr>Calibri</vt:lpstr>
      <vt:lpstr>Бумажная</vt:lpstr>
      <vt:lpstr>Бумажная</vt:lpstr>
      <vt:lpstr>Бумажная</vt:lpstr>
      <vt:lpstr>Бумажная</vt:lpstr>
      <vt:lpstr>Бумажная</vt:lpstr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Pol</dc:creator>
  <cp:lastModifiedBy>1</cp:lastModifiedBy>
  <cp:revision>10</cp:revision>
  <dcterms:created xsi:type="dcterms:W3CDTF">2013-01-18T18:17:34Z</dcterms:created>
  <dcterms:modified xsi:type="dcterms:W3CDTF">2014-03-22T16:10:01Z</dcterms:modified>
</cp:coreProperties>
</file>