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72" autoAdjust="0"/>
    <p:restoredTop sz="94660"/>
  </p:normalViewPr>
  <p:slideViewPr>
    <p:cSldViewPr>
      <p:cViewPr varScale="1">
        <p:scale>
          <a:sx n="68" d="100"/>
          <a:sy n="68" d="100"/>
        </p:scale>
        <p:origin x="-95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DD4F8-3227-4543-92B3-023776D9EB9D}" type="datetimeFigureOut">
              <a:rPr lang="ru-RU" smtClean="0"/>
              <a:pPr/>
              <a:t>17.10.2014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F03B1-8AF8-464C-B598-9257A934EF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DD4F8-3227-4543-92B3-023776D9EB9D}" type="datetimeFigureOut">
              <a:rPr lang="ru-RU" smtClean="0"/>
              <a:pPr/>
              <a:t>17.10.2014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F03B1-8AF8-464C-B598-9257A934EF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DD4F8-3227-4543-92B3-023776D9EB9D}" type="datetimeFigureOut">
              <a:rPr lang="ru-RU" smtClean="0"/>
              <a:pPr/>
              <a:t>17.10.2014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F03B1-8AF8-464C-B598-9257A934EF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DD4F8-3227-4543-92B3-023776D9EB9D}" type="datetimeFigureOut">
              <a:rPr lang="ru-RU" smtClean="0"/>
              <a:pPr/>
              <a:t>17.10.2014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F03B1-8AF8-464C-B598-9257A934EF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DD4F8-3227-4543-92B3-023776D9EB9D}" type="datetimeFigureOut">
              <a:rPr lang="ru-RU" smtClean="0"/>
              <a:pPr/>
              <a:t>17.10.2014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F03B1-8AF8-464C-B598-9257A934EF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DD4F8-3227-4543-92B3-023776D9EB9D}" type="datetimeFigureOut">
              <a:rPr lang="ru-RU" smtClean="0"/>
              <a:pPr/>
              <a:t>17.10.2014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F03B1-8AF8-464C-B598-9257A934EF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DD4F8-3227-4543-92B3-023776D9EB9D}" type="datetimeFigureOut">
              <a:rPr lang="ru-RU" smtClean="0"/>
              <a:pPr/>
              <a:t>17.10.2014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F03B1-8AF8-464C-B598-9257A934EF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DD4F8-3227-4543-92B3-023776D9EB9D}" type="datetimeFigureOut">
              <a:rPr lang="ru-RU" smtClean="0"/>
              <a:pPr/>
              <a:t>17.10.2014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6F03B1-8AF8-464C-B598-9257A934EF8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DD4F8-3227-4543-92B3-023776D9EB9D}" type="datetimeFigureOut">
              <a:rPr lang="ru-RU" smtClean="0"/>
              <a:pPr/>
              <a:t>17.10.2014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F03B1-8AF8-464C-B598-9257A934EF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DD4F8-3227-4543-92B3-023776D9EB9D}" type="datetimeFigureOut">
              <a:rPr lang="ru-RU" smtClean="0"/>
              <a:pPr/>
              <a:t>17.10.2014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076F03B1-8AF8-464C-B598-9257A934EF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133DD4F8-3227-4543-92B3-023776D9EB9D}" type="datetimeFigureOut">
              <a:rPr lang="ru-RU" smtClean="0"/>
              <a:pPr/>
              <a:t>17.10.2014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F03B1-8AF8-464C-B598-9257A934EF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33DD4F8-3227-4543-92B3-023776D9EB9D}" type="datetimeFigureOut">
              <a:rPr lang="ru-RU" smtClean="0"/>
              <a:pPr/>
              <a:t>17.10.2014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076F03B1-8AF8-464C-B598-9257A934EF8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vk.com/search?c%5bq%5d=Riana%20%26%20Eminem&amp;c%5bsection%5d=audio&amp;c%5bperformer%5d=1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828600" y="980728"/>
            <a:ext cx="6480048" cy="2301240"/>
          </a:xfrm>
        </p:spPr>
        <p:txBody>
          <a:bodyPr/>
          <a:lstStyle/>
          <a:p>
            <a:r>
              <a:rPr lang="ru-RU" dirty="0" smtClean="0"/>
              <a:t>Ворон</a:t>
            </a:r>
            <a:br>
              <a:rPr lang="ru-RU" dirty="0" smtClean="0"/>
            </a:br>
            <a:r>
              <a:rPr lang="ru-RU" dirty="0" smtClean="0"/>
              <a:t>Алан Эдгар По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63952" y="5105400"/>
            <a:ext cx="6480048" cy="1752600"/>
          </a:xfrm>
        </p:spPr>
        <p:txBody>
          <a:bodyPr/>
          <a:lstStyle/>
          <a:p>
            <a:r>
              <a:rPr lang="ru-RU" dirty="0" smtClean="0"/>
              <a:t>Подготовила </a:t>
            </a:r>
            <a:r>
              <a:rPr lang="ru-RU" dirty="0" err="1" smtClean="0"/>
              <a:t>Дусеева</a:t>
            </a:r>
            <a:r>
              <a:rPr lang="ru-RU" dirty="0" smtClean="0"/>
              <a:t> Алина</a:t>
            </a:r>
            <a:endParaRPr lang="ru-RU" dirty="0"/>
          </a:p>
        </p:txBody>
      </p:sp>
      <p:pic>
        <p:nvPicPr>
          <p:cNvPr id="13314" name="Picture 2" descr="http://sotvori-sebia-sam.ru/wp-content/uploads/2013/02/edgar-po-voro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7824" y="2924944"/>
            <a:ext cx="3124200" cy="2609851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smtClean="0">
                <a:hlinkClick r:id="rId4"/>
              </a:rPr>
              <a:t/>
            </a:r>
            <a:br>
              <a:rPr lang="en-US" b="1" dirty="0" smtClean="0">
                <a:hlinkClick r:id="rId4"/>
              </a:rPr>
            </a:br>
            <a:endParaRPr lang="ru-RU" dirty="0"/>
          </a:p>
        </p:txBody>
      </p:sp>
    </p:spTree>
  </p:cSld>
  <p:clrMapOvr>
    <a:masterClrMapping/>
  </p:clrMapOvr>
  <p:transition spd="slow">
    <p:randomBar dir="vert"/>
    <p:sndAc>
      <p:stSnd>
        <p:snd r:embed="rId2" name="voltage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7467600" cy="1143000"/>
          </a:xfrm>
        </p:spPr>
        <p:txBody>
          <a:bodyPr/>
          <a:lstStyle/>
          <a:p>
            <a:r>
              <a:rPr lang="ru-RU" dirty="0" smtClean="0"/>
              <a:t>О писателе.</a:t>
            </a:r>
            <a:endParaRPr lang="ru-RU" dirty="0"/>
          </a:p>
        </p:txBody>
      </p:sp>
      <p:pic>
        <p:nvPicPr>
          <p:cNvPr id="4" name="Содержимое 3" descr="Edgar_Allan_Poe-circa1849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860032" y="404664"/>
            <a:ext cx="3801185" cy="5101899"/>
          </a:xfrm>
        </p:spPr>
      </p:pic>
      <p:sp>
        <p:nvSpPr>
          <p:cNvPr id="5" name="TextBox 4"/>
          <p:cNvSpPr txBox="1"/>
          <p:nvPr/>
        </p:nvSpPr>
        <p:spPr>
          <a:xfrm>
            <a:off x="467544" y="948690"/>
            <a:ext cx="396044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Эдгар Алан По (19.01.1809 – 7.10.1849) – американский писатель, поэт, литературный критик и редактор, является представителем американского романтизма.</a:t>
            </a:r>
            <a:r>
              <a:rPr lang="ru-RU" dirty="0"/>
              <a:t> Наибольшую известность получил за свои «мрачные» рассказы. Создатель формы современного детектива. Творчество Эдгара По способствовало появлению жанра научной </a:t>
            </a:r>
            <a:r>
              <a:rPr lang="ru-RU" dirty="0" smtClean="0"/>
              <a:t>фантастики. Насчет причины его смерти многие до сих пор спорят, но самой распространенной версией стало мнение о сильнейшем психическом расстройстве, в следствии гонения народом и смерти жены. Скончался он в одной из психиатрических больниц города.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83860" y="4509120"/>
            <a:ext cx="2520280" cy="6288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620688"/>
            <a:ext cx="8352928" cy="576064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   Творчество Алана Эдгара По – разнообразно и потрясающе. Сама я обожаю этого писателя и он является одним из немногих творческих людей (в их состав также входят Есенин и Маяковский), которые являются моими кумирами. Вот одни из немногих его произведений, которые особо мне понравились: </a:t>
            </a:r>
            <a:br>
              <a:rPr lang="ru-RU" dirty="0" smtClean="0"/>
            </a:br>
            <a:r>
              <a:rPr lang="ru-RU" dirty="0" smtClean="0"/>
              <a:t>1) Убийство на улице Морг;</a:t>
            </a:r>
            <a:br>
              <a:rPr lang="ru-RU" dirty="0" smtClean="0"/>
            </a:br>
            <a:r>
              <a:rPr lang="ru-RU" dirty="0" smtClean="0"/>
              <a:t>2) Ангел Необычайного;</a:t>
            </a:r>
            <a:br>
              <a:rPr lang="ru-RU" dirty="0" smtClean="0"/>
            </a:br>
            <a:r>
              <a:rPr lang="ru-RU" dirty="0" smtClean="0"/>
              <a:t>3) Бес превратности;</a:t>
            </a:r>
            <a:br>
              <a:rPr lang="ru-RU" dirty="0" smtClean="0"/>
            </a:br>
            <a:r>
              <a:rPr lang="ru-RU" dirty="0" smtClean="0"/>
              <a:t>4) Заживо погребенные;</a:t>
            </a:r>
            <a:br>
              <a:rPr lang="ru-RU" dirty="0" smtClean="0"/>
            </a:br>
            <a:r>
              <a:rPr lang="ru-RU" dirty="0" smtClean="0"/>
              <a:t>5) Происшествие с господином </a:t>
            </a:r>
            <a:r>
              <a:rPr lang="ru-RU" dirty="0" err="1" smtClean="0"/>
              <a:t>Вальдемаром</a:t>
            </a:r>
            <a:r>
              <a:rPr lang="ru-RU" dirty="0" smtClean="0"/>
              <a:t>;</a:t>
            </a:r>
            <a:br>
              <a:rPr lang="ru-RU" dirty="0" smtClean="0"/>
            </a:br>
            <a:r>
              <a:rPr lang="ru-RU" dirty="0" smtClean="0"/>
              <a:t>6) Разговор с мумией;</a:t>
            </a:r>
            <a:br>
              <a:rPr lang="ru-RU" dirty="0" smtClean="0"/>
            </a:br>
            <a:r>
              <a:rPr lang="ru-RU" dirty="0" smtClean="0"/>
              <a:t>7) Человек, которого изрубили в куски;</a:t>
            </a:r>
            <a:br>
              <a:rPr lang="ru-RU" dirty="0" smtClean="0"/>
            </a:br>
            <a:r>
              <a:rPr lang="ru-RU" dirty="0" smtClean="0"/>
              <a:t>8) И, конечно же, Ворон.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7467600" cy="1143000"/>
          </a:xfrm>
        </p:spPr>
        <p:txBody>
          <a:bodyPr/>
          <a:lstStyle/>
          <a:p>
            <a:r>
              <a:rPr lang="ru-RU" dirty="0" smtClean="0"/>
              <a:t>Сюжет.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1052736"/>
            <a:ext cx="7169224" cy="5073427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sz="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Но, перейдем непосредственно самой  поэме. В ней повествуется о мужчине, недавно пережившей смерть своей возлюбленной. Засидевшись за рукописями, он слышит, словно кто-то стучит в дверь. Испугавшись, мужчина пытается узнать, кто это – ночным гостем оказывается ворон, влетевший в дом и усевшийся на бюсте Минервы (имеется в виду римская богиня мудрости). Пораженный поведением птицы, мужчина заговаривает с вороном и тот, к превеликому удивлению, отвечает однозвучным «Никогда». Это слово – единственное, которое ворон повторяет на протяжении всей поэмы. Мужчина же, обескураженный и удивленный, доходит до того, что спрашивает о своей возлюбленной, но и в этот раз ворон возражает. Конец поэмы не ясен – но, по моему мнению, мужчина умирает, а ворон и по сей день сидит в той квартире.</a:t>
            </a:r>
            <a:endParaRPr lang="ru-RU" sz="3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Анализ: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Лично я не знаю, что именно писатель хотел нам передать, но есть мнение, что все это произведение – высмеивание паникеров и трусов. Будучи ослепленным горем, герой поэмы обращается к ворону, который, не умея отвечать осмысленно, твердил лишь одно слово. Этим словом вполне могло быть слово: «Лужа». Или «Банан». Но по злому совпадению слово было именно таким, а потому, считая, что ворон – знак судьбы, а не промокшая и заставленная непогодой врасплох птица, ищущая пристанища, мужчина не может совладать с собой и кончается все, если и не смертью, то явно очень и </a:t>
            </a:r>
            <a:r>
              <a:rPr lang="ru-RU" dirty="0" smtClean="0"/>
              <a:t>очень плохо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Любимые цитаты: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«Я не мог не удивиться – эта траурная птица так была невозмутима, так напыщенно горда…»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«Путник ты, вещун постылый иль слуга нечистой силы – заклинаю небом, адом, часом Страшного Суда!...»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«Тварь бесстыдная и злая – к состраданью ты чужда! Я тебя – пророка злого, своего лишаю крова…»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Отзыв русского критика: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«Произведение потрясло меня своей трактовкой – из крошечного события автор сумел вытянуть текста на две с лишним страницы, что само по себе достойно уважения. Стихотворение, как известно, показывается нам в недописанном варианте – потому довольно сложно судить о нем, как о полноценном произведение.» (с) Иван Гончаров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780928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СПАСИБО ЗА ВНИМАНИЕ.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65</TotalTime>
  <Words>493</Words>
  <Application>Microsoft Office PowerPoint</Application>
  <PresentationFormat>Экран (4:3)</PresentationFormat>
  <Paragraphs>15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Техническая</vt:lpstr>
      <vt:lpstr>Ворон Алан Эдгар По</vt:lpstr>
      <vt:lpstr>О писателе.</vt:lpstr>
      <vt:lpstr>Слайд 3</vt:lpstr>
      <vt:lpstr>Сюжет.</vt:lpstr>
      <vt:lpstr>Анализ:</vt:lpstr>
      <vt:lpstr>Любимые цитаты:</vt:lpstr>
      <vt:lpstr>Отзыв русского критика:</vt:lpstr>
      <vt:lpstr>СПАСИБО ЗА ВНИМАНИЕ.</vt:lpstr>
    </vt:vector>
  </TitlesOfParts>
  <Company>DG Win&amp;Soft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Ворон Алан Эдгар По</dc:title>
  <dc:creator>Питюня</dc:creator>
  <cp:lastModifiedBy>Питюня</cp:lastModifiedBy>
  <cp:revision>7</cp:revision>
  <dcterms:created xsi:type="dcterms:W3CDTF">2014-10-07T13:32:10Z</dcterms:created>
  <dcterms:modified xsi:type="dcterms:W3CDTF">2014-10-17T05:35:48Z</dcterms:modified>
</cp:coreProperties>
</file>