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4" r:id="rId4"/>
    <p:sldId id="260" r:id="rId5"/>
    <p:sldId id="312" r:id="rId6"/>
    <p:sldId id="291" r:id="rId7"/>
    <p:sldId id="276" r:id="rId8"/>
    <p:sldId id="303" r:id="rId9"/>
    <p:sldId id="302" r:id="rId10"/>
    <p:sldId id="278" r:id="rId11"/>
    <p:sldId id="277" r:id="rId12"/>
    <p:sldId id="280" r:id="rId13"/>
    <p:sldId id="261" r:id="rId14"/>
    <p:sldId id="285" r:id="rId15"/>
    <p:sldId id="284" r:id="rId16"/>
    <p:sldId id="299" r:id="rId17"/>
    <p:sldId id="271" r:id="rId18"/>
    <p:sldId id="293" r:id="rId19"/>
    <p:sldId id="298" r:id="rId20"/>
    <p:sldId id="286" r:id="rId21"/>
    <p:sldId id="289" r:id="rId22"/>
    <p:sldId id="292" r:id="rId23"/>
    <p:sldId id="296" r:id="rId24"/>
    <p:sldId id="310" r:id="rId25"/>
    <p:sldId id="288" r:id="rId26"/>
    <p:sldId id="306" r:id="rId27"/>
    <p:sldId id="287" r:id="rId28"/>
    <p:sldId id="272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66" d="100"/>
          <a:sy n="66" d="100"/>
        </p:scale>
        <p:origin x="-2922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F0C4-BF23-4D11-B93E-9028FCE3786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D21D-800C-4F88-B8AE-7C2EDA628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8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D21D-800C-4F88-B8AE-7C2EDA628C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D21D-800C-4F88-B8AE-7C2EDA628C2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D21D-800C-4F88-B8AE-7C2EDA628C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214817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4000" b="1" i="1" dirty="0" smtClean="0">
                <a:solidFill>
                  <a:srgbClr val="C00000"/>
                </a:solidFill>
              </a:rPr>
              <a:t> подход в рамках курса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кубановедения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9144000" cy="2643182"/>
          </a:xfr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Учитель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кубановедения</a:t>
            </a:r>
            <a:r>
              <a:rPr lang="ru-RU" sz="2400" b="1" i="1" dirty="0" smtClean="0">
                <a:solidFill>
                  <a:srgbClr val="002060"/>
                </a:solidFill>
              </a:rPr>
              <a:t> МБОУ СОШ №2 Заречная Е.А.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2013 г.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79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3071813"/>
            <a:ext cx="8358188" cy="12858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Команда юношей военно-патриотического объединения «</a:t>
            </a:r>
            <a:r>
              <a:rPr lang="ru-RU" sz="2000" dirty="0" err="1" smtClean="0">
                <a:solidFill>
                  <a:srgbClr val="002060"/>
                </a:solidFill>
              </a:rPr>
              <a:t>Русичи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заняла </a:t>
            </a:r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ru-RU" dirty="0" smtClean="0">
                <a:solidFill>
                  <a:srgbClr val="002060"/>
                </a:solidFill>
              </a:rPr>
              <a:t>место </a:t>
            </a:r>
            <a:r>
              <a:rPr lang="ru-RU" sz="2000" dirty="0" smtClean="0">
                <a:solidFill>
                  <a:srgbClr val="002060"/>
                </a:solidFill>
              </a:rPr>
              <a:t>в районных соревнованиях ВПК                                    «Солдатами не рождаются» </a:t>
            </a:r>
          </a:p>
        </p:txBody>
      </p:sp>
      <p:pic>
        <p:nvPicPr>
          <p:cNvPr id="20484" name="Picture 2" descr="E:\фотки\P3080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0" t="11212" b="15909"/>
          <a:stretch>
            <a:fillRect/>
          </a:stretch>
        </p:blipFill>
        <p:spPr>
          <a:xfrm>
            <a:off x="1785938" y="0"/>
            <a:ext cx="5643562" cy="3214688"/>
          </a:xfr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485" name="Picture 3" descr="E:\фотки\P30902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02"/>
          <a:stretch>
            <a:fillRect/>
          </a:stretch>
        </p:blipFill>
        <p:spPr>
          <a:xfrm>
            <a:off x="5000625" y="4327525"/>
            <a:ext cx="3714750" cy="2530475"/>
          </a:xfr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486" name="Picture 4" descr="E:\фотки\P30902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357688"/>
            <a:ext cx="3786188" cy="25003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3"/>
            <a:ext cx="8715436" cy="20716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марта 2012 года команда нашей школы представляла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на зональном этапе молодежной приключенческой игры «Здоровая Кубань! Успешная молодежь!»,  посвященной Всемирному Дню здоровья. Команда школы заняла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краевом этапе ребята заняли почетное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0" y="2286000"/>
            <a:ext cx="9144000" cy="457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18436" name="Содержимое 6" descr="D:\Documents and Settings\ШВР\Рабочий стол\ОЛИМП АНТИНАРКО фото\DSC02148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2" b="7388"/>
          <a:stretch>
            <a:fillRect/>
          </a:stretch>
        </p:blipFill>
        <p:spPr>
          <a:xfrm>
            <a:off x="0" y="2894012"/>
            <a:ext cx="4497388" cy="2963879"/>
          </a:xfrm>
        </p:spPr>
      </p:pic>
      <p:pic>
        <p:nvPicPr>
          <p:cNvPr id="18437" name="Содержимое 7" descr="D:\Documents and Settings\ШВР\Рабочий стол\ОЛИМП АНТИНАРКО фото\DSC02164.JPG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48" r="5768"/>
          <a:stretch>
            <a:fillRect/>
          </a:stretch>
        </p:blipFill>
        <p:spPr>
          <a:xfrm>
            <a:off x="4645025" y="2867024"/>
            <a:ext cx="4498975" cy="2990867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2928938"/>
            <a:ext cx="8286750" cy="7143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Традиционный смотр строя и песни (1-4 классы)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3556" name="Picture 2" descr="C:\Users\Кабинет №5\Desktop\ФЕВРАЛЬ ВСЕ ФОТО мероприятия\смотр строя и песни\DSC01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03"/>
          <a:stretch>
            <a:fillRect/>
          </a:stretch>
        </p:blipFill>
        <p:spPr>
          <a:xfrm>
            <a:off x="0" y="3714752"/>
            <a:ext cx="4500562" cy="2928938"/>
          </a:xfrm>
          <a:noFill/>
        </p:spPr>
      </p:pic>
      <p:pic>
        <p:nvPicPr>
          <p:cNvPr id="23557" name="Picture 3" descr="C:\Users\Кабинет №5\Desktop\ФЕВРАЛЬ ВСЕ ФОТО мероприятия\смотр строя и песни\DSC01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786189"/>
            <a:ext cx="4500562" cy="2857522"/>
          </a:xfrm>
          <a:noFill/>
        </p:spPr>
      </p:pic>
      <p:pic>
        <p:nvPicPr>
          <p:cNvPr id="23558" name="Picture 4" descr="C:\Users\Кабинет №5\Desktop\ФЕВРАЛЬ ВСЕ ФОТО мероприятия\смотр строя и песни\DSC011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2" t="9999" r="3571"/>
          <a:stretch>
            <a:fillRect/>
          </a:stretch>
        </p:blipFill>
        <p:spPr bwMode="auto">
          <a:xfrm>
            <a:off x="1857375" y="214313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57562"/>
            <a:ext cx="9144000" cy="78581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Краевед В.Я.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Еланкина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проводит экскурсии в станичном музее. Ребята приглашают Валентину Яковлевну на школьные мероприятия.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G:\Documents and Settings\Соц педагог\Рабочий стол\на сайт\13 сент\DSC08334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49291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:\DCIM\102SSCAM\DSC01722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9" y="0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DCIM\102SSCAM\DSC0172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Кабинет №5\Desktop\Рабочий стол\85 лет\100OLYMP\PA120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95"/>
          <a:stretch>
            <a:fillRect/>
          </a:stretch>
        </p:blipFill>
        <p:spPr bwMode="auto">
          <a:xfrm>
            <a:off x="5072066" y="4143380"/>
            <a:ext cx="4071934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EBECB2"/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0" y="2786063"/>
            <a:ext cx="9144000" cy="642937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Передвижная выставка музея семьи Степановых (г. Тимашевск)                        «Слава и боль семьи Степановых»</a:t>
            </a: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3429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Рисунок 6" descr="D:\Documents and Settings\ШВР\Рабочий стол\музей Степановых февраль 2012\DSC009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500062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ШВР\Рабочий стол\музей Степановых февраль 2012\DSC009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183171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D:\Documents and Settings\ШВР\Рабочий стол\музей Степановых февраль 2012\DSC00966.JPG"/>
          <p:cNvPicPr>
            <a:picLocks noGrp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54"/>
          <a:stretch>
            <a:fillRect/>
          </a:stretch>
        </p:blipFill>
        <p:spPr>
          <a:xfrm>
            <a:off x="4929190" y="3357562"/>
            <a:ext cx="4214810" cy="3500438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13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 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археологического   музея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 Е.Д.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Фелицына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«Праздники  и  обряды  казаков»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Кабинет №5\Desktop\Музей, ВЫБОРЫ\DSC0079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85860"/>
            <a:ext cx="4429124" cy="2714644"/>
          </a:xfrm>
          <a:effectLst>
            <a:softEdge rad="112500"/>
          </a:effectLst>
        </p:spPr>
      </p:pic>
      <p:pic>
        <p:nvPicPr>
          <p:cNvPr id="5" name="Рисунок 4" descr="C:\Users\Кабинет №5\Desktop\Музей, ВЫБОРЫ\DSC007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47148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Кабинет №5\Desktop\Музей, ВЫБОРЫ\DSC0080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Кабинет №5\Desktop\Музей, ВЫБОРЫ\DSC008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471487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71750"/>
            <a:ext cx="9144000" cy="10001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месячника оборонно-массовой и военно-патриотической работы в школе состоялись встречи с ветераном ВОВ Маковым М.В.,  капитаном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ранга Некрасовым В.Г., полковником запаса Полонским Б.М.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Documents and Settings\ШВР\Рабочий стол\ВЕТЕРАН В ШКОЛЕ\DSC0088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"/>
            <a:ext cx="5656521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:\Documents and Settings\ШВР\Рабочий стол\ВЕТЕРАН В ШКОЛЕ\DSC00853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3290"/>
            <a:ext cx="4929190" cy="3214710"/>
          </a:xfrm>
          <a:effectLst>
            <a:softEdge rad="112500"/>
          </a:effectLst>
        </p:spPr>
      </p:pic>
      <p:pic>
        <p:nvPicPr>
          <p:cNvPr id="9" name="Содержимое 8" descr="D:\Documents and Settings\ШВР\Рабочий стол\ВЕТЕРАН В ШКОЛЕ\P1270098.JPG"/>
          <p:cNvPicPr>
            <a:picLocks noGrp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21" y="3627482"/>
            <a:ext cx="4286279" cy="3230518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:\DCIM\102MSDCF\DSC010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t="13644" r="1897"/>
          <a:stretch>
            <a:fillRect/>
          </a:stretch>
        </p:blipFill>
        <p:spPr bwMode="auto">
          <a:xfrm>
            <a:off x="1928794" y="2214554"/>
            <a:ext cx="564360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2357430"/>
            <a:ext cx="1857356" cy="257176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школы приглашали ветеранов, готовились к встречам: разучивали стихи, песни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создавали презентации  о ВОВ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:\Documents and Settings\ШВР\Рабочий стол\ВЕТЕРАН В ШКОЛЕ\DSC00853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45005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5" descr="D:\Documents and Settings\ШВР\Рабочий стол\ВЕТЕРАН В ШКОЛЕ\DSC00887.JPG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0"/>
            <a:ext cx="414337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ШВР\Рабочий стол\ВЕТЕРАН В ШКОЛЕ\P127009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55"/>
          <a:stretch>
            <a:fillRect/>
          </a:stretch>
        </p:blipFill>
        <p:spPr bwMode="auto">
          <a:xfrm>
            <a:off x="0" y="0"/>
            <a:ext cx="4214810" cy="244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ocuments and Settings\ШВР\Рабочий стол\ВЕТЕРАН В ШКОЛЕ\P12701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05"/>
          <a:stretch>
            <a:fillRect/>
          </a:stretch>
        </p:blipFill>
        <p:spPr bwMode="auto">
          <a:xfrm>
            <a:off x="4745028" y="4857760"/>
            <a:ext cx="439897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928938"/>
            <a:ext cx="8401050" cy="8572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 по месячнику оборонно-массовой и военно-патриотической работы «Кубань – край ратной и воинской славы!»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C:\Users\Кабинет №5\Desktop\ФЕВРАЛЬ ВСЕ ФОТО мероприятия\IMG_3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3" t="2438" r="8762"/>
          <a:stretch>
            <a:fillRect/>
          </a:stretch>
        </p:blipFill>
        <p:spPr>
          <a:xfrm>
            <a:off x="642938" y="3786188"/>
            <a:ext cx="4071937" cy="2928937"/>
          </a:xfrm>
          <a:noFill/>
        </p:spPr>
      </p:pic>
      <p:pic>
        <p:nvPicPr>
          <p:cNvPr id="21509" name="Picture 3" descr="C:\Users\Кабинет №5\Desktop\ФЕВРАЛЬ ВСЕ ФОТО мероприятия\IMG_36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" t="4877" r="1492"/>
          <a:stretch>
            <a:fillRect/>
          </a:stretch>
        </p:blipFill>
        <p:spPr bwMode="auto">
          <a:xfrm>
            <a:off x="2714625" y="142875"/>
            <a:ext cx="4429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Кабинет №5\Desktop\ФЕВРАЛЬ ВСЕ ФОТО мероприятия\IMG_36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88" y="3806825"/>
            <a:ext cx="3857625" cy="2908300"/>
          </a:xfr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9144000" cy="7143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Альбом, созданный в рамках месячника оборонно-массовой и военно-патриотической работы в школах по казачьему воспитанию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C:\Users\Кабинет №5\Desktop\ФЕВРАЛЬ ВСЕ ФОТО мероприятия\IMG_36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" t="24167" r="3419" b="18182"/>
          <a:stretch>
            <a:fillRect/>
          </a:stretch>
        </p:blipFill>
        <p:spPr bwMode="auto">
          <a:xfrm>
            <a:off x="714348" y="0"/>
            <a:ext cx="7786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Кабинет №5\Desktop\ФЕВРАЛЬ ВСЕ ФОТО мероприятия\IMG_3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11897"/>
            <a:ext cx="3857622" cy="2746103"/>
          </a:xfrm>
          <a:noFill/>
        </p:spPr>
      </p:pic>
      <p:pic>
        <p:nvPicPr>
          <p:cNvPr id="22534" name="Picture 4" descr="C:\Users\Кабинет №5\Desktop\ФЕВРАЛЬ ВСЕ ФОТО мероприятия\IMG_36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6" r="3197" b="7928"/>
          <a:stretch>
            <a:fillRect/>
          </a:stretch>
        </p:blipFill>
        <p:spPr>
          <a:xfrm>
            <a:off x="5429254" y="4071940"/>
            <a:ext cx="3714746" cy="2786060"/>
          </a:xfr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496"/>
            <a:ext cx="9144000" cy="64294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Экскурсии по родному краю, в музеи  и  по памятным местам г. Краснодара способствуют развитию устойчивого интереса к предмету.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бинет №5\Desktop\Рабочий стол\К фотоотчёту  кубановедения\музей 5класс март 2011\P3020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99"/>
          <a:stretch>
            <a:fillRect/>
          </a:stretch>
        </p:blipFill>
        <p:spPr bwMode="auto">
          <a:xfrm>
            <a:off x="0" y="3500438"/>
            <a:ext cx="5000628" cy="33575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Кабинет №5\Desktop\Рабочий стол\К фотоотчёту  кубановедения\музей 5класс март 2011\P3020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00438"/>
            <a:ext cx="4143372" cy="302895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G:\Documents and Settings\Соц педагог\Рабочий стол\РАБОЧИЙ СТОЛ 2\СФОТОАПП\DSC0847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G:\Documents and Settings\Соц педагог\Рабочий стол\Бухта инал 2011\DSC075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0" y="3071813"/>
            <a:ext cx="9144000" cy="135731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 «Нам есть, чем гордиться! Нам есть, что беречь!»  в 3 «Г» классе посетил атаман Дмитриев М.В.,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краевед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Еланкина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В.Я., наставник класса подъесаул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Тарабрин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Е.И., корреспондент районной газеты «Знамя труда»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Силуянова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</p:txBody>
      </p:sp>
      <p:pic>
        <p:nvPicPr>
          <p:cNvPr id="26628" name="Рисунок 6" descr="F:\DCIM\102MSDCF\DSC013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0"/>
          <a:stretch>
            <a:fillRect/>
          </a:stretch>
        </p:blipFill>
        <p:spPr bwMode="auto">
          <a:xfrm>
            <a:off x="4714875" y="4429125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Содержимое 7" descr="F:\DCIM\102MSDCF\DSC01397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20"/>
          <a:stretch>
            <a:fillRect/>
          </a:stretch>
        </p:blipFill>
        <p:spPr>
          <a:xfrm>
            <a:off x="0" y="4429125"/>
            <a:ext cx="4497388" cy="2428875"/>
          </a:xfrm>
        </p:spPr>
      </p:pic>
      <p:pic>
        <p:nvPicPr>
          <p:cNvPr id="26630" name="Рисунок 8" descr="F:\DCIM\102MSDCF\DSC01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t="27983" r="5222" b="5721"/>
          <a:stretch>
            <a:fillRect/>
          </a:stretch>
        </p:blipFill>
        <p:spPr bwMode="auto">
          <a:xfrm>
            <a:off x="1714500" y="0"/>
            <a:ext cx="60102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Постоянным гостем нашей школы является фольклорный коллектив «Эхо».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Звучит песня «Генерал».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Documents and Settings\ШВР\Рабочий стол\концерт ЭХО\DSC0137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28736"/>
            <a:ext cx="4714876" cy="3286148"/>
          </a:xfrm>
          <a:effectLst>
            <a:softEdge rad="112500"/>
          </a:effectLst>
        </p:spPr>
      </p:pic>
      <p:pic>
        <p:nvPicPr>
          <p:cNvPr id="5" name="Рисунок 4" descr="D:\Documents and Settings\ШВР\Рабочий стол\концерт ЭХО\DSC013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03"/>
          <a:stretch>
            <a:fillRect/>
          </a:stretch>
        </p:blipFill>
        <p:spPr bwMode="auto">
          <a:xfrm>
            <a:off x="4286248" y="3286124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35729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Концерт фольклорного коллектива «Кубанцы»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«Детство, опаленное войной», «Святки на Кубани»</a:t>
            </a:r>
          </a:p>
          <a:p>
            <a:pPr algn="ctr"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7893" name="Скругленный прямоугольник 10"/>
          <p:cNvSpPr>
            <a:spLocks noChangeArrowheads="1"/>
          </p:cNvSpPr>
          <p:nvPr/>
        </p:nvSpPr>
        <p:spPr bwMode="auto">
          <a:xfrm>
            <a:off x="6357938" y="38576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>
              <a:latin typeface="Times New Roman" pitchFamily="18" charset="0"/>
            </a:endParaRPr>
          </a:p>
        </p:txBody>
      </p:sp>
      <p:pic>
        <p:nvPicPr>
          <p:cNvPr id="37894" name="Содержимое 12" descr="F:\DCIM\102MSDCF\DSC01300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54"/>
          <a:stretch>
            <a:fillRect/>
          </a:stretch>
        </p:blipFill>
        <p:spPr>
          <a:xfrm>
            <a:off x="5143503" y="4143380"/>
            <a:ext cx="4000497" cy="2357430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7892" name="Содержимое 9" descr="F:\DCIM\102MSDCF\DSC01298.JPG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530"/>
          <a:stretch>
            <a:fillRect/>
          </a:stretch>
        </p:blipFill>
        <p:spPr>
          <a:xfrm>
            <a:off x="5286380" y="2357430"/>
            <a:ext cx="3857620" cy="1785950"/>
          </a:xfr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J:\DCIM\101MSDCF\DSC012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02" r="7500"/>
          <a:stretch>
            <a:fillRect/>
          </a:stretch>
        </p:blipFill>
        <p:spPr bwMode="auto">
          <a:xfrm>
            <a:off x="1" y="928670"/>
            <a:ext cx="528637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DCIM\101MSDCF\DSC0127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9" t="36653"/>
          <a:stretch>
            <a:fillRect/>
          </a:stretch>
        </p:blipFill>
        <p:spPr bwMode="auto">
          <a:xfrm>
            <a:off x="0" y="4143380"/>
            <a:ext cx="528638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J:\DCIM\101MSDCF\DSC01583.JPG"/>
          <p:cNvPicPr>
            <a:picLocks noGrp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t="24310"/>
          <a:stretch>
            <a:fillRect/>
          </a:stretch>
        </p:blipFill>
        <p:spPr bwMode="auto">
          <a:xfrm>
            <a:off x="3786182" y="3357562"/>
            <a:ext cx="5357819" cy="350043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Фольклорный праздник «О Кубани поем».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3 «Г» класса подготовили совместно с фольклорным коллективом  «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285860"/>
            <a:ext cx="9143999" cy="5572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J:\DCIM\101MSDCF\DSC01592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1"/>
          <a:stretch>
            <a:fillRect/>
          </a:stretch>
        </p:blipFill>
        <p:spPr bwMode="auto">
          <a:xfrm>
            <a:off x="0" y="1214422"/>
            <a:ext cx="5643570" cy="328614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Литературно – творческая мастерская «Золотой ключ» ст. Медведовская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Жанна </a:t>
            </a:r>
            <a:r>
              <a:rPr lang="ru-RU" b="1" dirty="0" err="1" smtClean="0">
                <a:solidFill>
                  <a:srgbClr val="C00000"/>
                </a:solidFill>
              </a:rPr>
              <a:t>Цикало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Нина Ткаченко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Адам </a:t>
            </a:r>
            <a:r>
              <a:rPr lang="ru-RU" b="1" dirty="0" err="1" smtClean="0">
                <a:solidFill>
                  <a:srgbClr val="C00000"/>
                </a:solidFill>
              </a:rPr>
              <a:t>Онищук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Елена Яркова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Нина </a:t>
            </a:r>
            <a:r>
              <a:rPr lang="ru-RU" b="1" dirty="0" err="1" smtClean="0">
                <a:solidFill>
                  <a:srgbClr val="C00000"/>
                </a:solidFill>
              </a:rPr>
              <a:t>Агошкова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Марина </a:t>
            </a:r>
            <a:r>
              <a:rPr lang="ru-RU" b="1" dirty="0" err="1" smtClean="0">
                <a:solidFill>
                  <a:srgbClr val="C00000"/>
                </a:solidFill>
              </a:rPr>
              <a:t>Гореная</a:t>
            </a:r>
            <a:r>
              <a:rPr lang="ru-RU" b="1" dirty="0" smtClean="0">
                <a:solidFill>
                  <a:srgbClr val="C00000"/>
                </a:solidFill>
              </a:rPr>
              <a:t> – Пономаренко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Людмила </a:t>
            </a:r>
            <a:r>
              <a:rPr lang="ru-RU" b="1" dirty="0" err="1" smtClean="0">
                <a:solidFill>
                  <a:srgbClr val="C00000"/>
                </a:solidFill>
              </a:rPr>
              <a:t>Мацола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Валентина </a:t>
            </a:r>
            <a:r>
              <a:rPr lang="ru-RU" b="1" dirty="0" err="1" smtClean="0">
                <a:solidFill>
                  <a:srgbClr val="C00000"/>
                </a:solidFill>
              </a:rPr>
              <a:t>Брегадзе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Василий Гончаренко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Николай </a:t>
            </a:r>
            <a:r>
              <a:rPr lang="ru-RU" b="1" dirty="0" err="1" smtClean="0">
                <a:solidFill>
                  <a:srgbClr val="C00000"/>
                </a:solidFill>
              </a:rPr>
              <a:t>Мумжиев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Алексей Журавлёв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</a:rPr>
              <a:t>Встреча с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медведовской</a:t>
            </a:r>
            <a:r>
              <a:rPr lang="ru-RU" sz="2400" b="1" i="1" dirty="0" smtClean="0">
                <a:solidFill>
                  <a:srgbClr val="002060"/>
                </a:solidFill>
              </a:rPr>
              <a:t>  поэтессой                                                                                                                                         Жанной Евгеньевной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Цикало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</a:t>
            </a:r>
            <a:endParaRPr lang="ru-RU" sz="2800" dirty="0" smtClean="0"/>
          </a:p>
        </p:txBody>
      </p:sp>
      <p:pic>
        <p:nvPicPr>
          <p:cNvPr id="6" name="Содержимое 7" descr="G:\Documents and Settings\Соц педагог\Рабочий стол\на сайт\13 сент\DSC0829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49"/>
          <a:stretch>
            <a:fillRect/>
          </a:stretch>
        </p:blipFill>
        <p:spPr bwMode="auto">
          <a:xfrm>
            <a:off x="4857752" y="1000108"/>
            <a:ext cx="4071966" cy="2273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Documents and Settings\ШВР\Рабочий стол\Цикало\DSC013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2" t="34246" b="8177"/>
          <a:stretch>
            <a:fillRect/>
          </a:stretch>
        </p:blipFill>
        <p:spPr bwMode="auto">
          <a:xfrm>
            <a:off x="4857752" y="3714752"/>
            <a:ext cx="404365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 descr="D:\Documents and Settings\ШВР\Рабочий стол\Цикало\DSC01384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84"/>
          <a:stretch>
            <a:fillRect/>
          </a:stretch>
        </p:blipFill>
        <p:spPr>
          <a:xfrm>
            <a:off x="0" y="1142984"/>
            <a:ext cx="4714908" cy="3357586"/>
          </a:xfrm>
          <a:solidFill>
            <a:srgbClr val="FFFFFF">
              <a:shade val="85000"/>
            </a:srgbClr>
          </a:solidFill>
          <a:ln w="190500" cap="sq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ОКСАНА\AppData\Local\Microsoft\Windows\Temporary Internet Files\Content.Word\DSC0432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56"/>
          <a:stretch>
            <a:fillRect/>
          </a:stretch>
        </p:blipFill>
        <p:spPr bwMode="auto">
          <a:xfrm>
            <a:off x="357158" y="4071942"/>
            <a:ext cx="4429123" cy="278605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Книги Жанны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Цикало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3074" name="Picture 2" descr="C:\Documents and Settings\Организаторская\Мои документы\img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428596" y="1357298"/>
            <a:ext cx="2714612" cy="3921106"/>
          </a:xfrm>
          <a:prstGeom prst="rect">
            <a:avLst/>
          </a:prstGeom>
          <a:noFill/>
        </p:spPr>
      </p:pic>
      <p:pic>
        <p:nvPicPr>
          <p:cNvPr id="1026" name="Picture 2" descr="C:\Documents and Settings\Организаторская\Мои документы\img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">
            <a:off x="6272748" y="1381820"/>
            <a:ext cx="2428892" cy="3668497"/>
          </a:xfrm>
          <a:prstGeom prst="rect">
            <a:avLst/>
          </a:prstGeom>
          <a:noFill/>
        </p:spPr>
      </p:pic>
      <p:pic>
        <p:nvPicPr>
          <p:cNvPr id="1027" name="Picture 3" descr="C:\Documents and Settings\Организаторская\Мои документы\Копия img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500306"/>
            <a:ext cx="2833853" cy="4207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100" b="1" dirty="0" smtClean="0"/>
              <a:t>Знакомство с творчеством </a:t>
            </a:r>
            <a:r>
              <a:rPr lang="ru-RU" sz="3100" b="1" dirty="0" err="1" smtClean="0"/>
              <a:t>медведовской</a:t>
            </a:r>
            <a:r>
              <a:rPr lang="ru-RU" sz="3100" b="1" dirty="0" smtClean="0"/>
              <a:t> поэтессы Татьяны Григорьевны </a:t>
            </a:r>
            <a:r>
              <a:rPr lang="ru-RU" sz="3100" b="1" dirty="0" err="1" smtClean="0"/>
              <a:t>Лубяновой</a:t>
            </a:r>
            <a:r>
              <a:rPr lang="ru-RU" sz="3100" b="1" dirty="0" smtClean="0"/>
              <a:t>   МБОУ СОШ №2 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D:\Documents and Settings\ШВР\Рабочий стол\Лубянова Т. Г\DSC01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2984"/>
            <a:ext cx="2952770" cy="2214578"/>
          </a:xfrm>
          <a:effectLst>
            <a:softEdge rad="112500"/>
          </a:effectLst>
        </p:spPr>
      </p:pic>
      <p:pic>
        <p:nvPicPr>
          <p:cNvPr id="1027" name="Picture 3" descr="D:\Documents and Settings\ШВР\Рабочий стол\Лубянова Т. Г\DSC00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071943"/>
            <a:ext cx="464343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ШВР\Рабочий стол\Лубянова Т. Г\DSC015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071546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ШВР\Рабочий стол\Лубянова Т. Г\DSC007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977" y="1142984"/>
            <a:ext cx="330202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Documents and Settings\ШВР\Рабочий стол\Лубянова Т. Г\DSC007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14" y="3071810"/>
            <a:ext cx="335758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Для  Жени\ХРАМ\100_63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2" r="7362"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6124"/>
            <a:ext cx="9144000" cy="64294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чтецов среди учащихся 3-х классов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Кабинет №5\Desktop\Осен. каникулы 2011\Библиотека\31.10.11-3а-Р. Сеф\SDC12768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6158"/>
            <a:ext cx="4357686" cy="2821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Содержимое 5" descr="C:\Users\Кабинет №5\Desktop\Осен. каникулы 2011\Библиотека\31.10.11-3а-Р. Сеф\SDC12792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Кабинет №5\Desktop\Осен. каникулы 2011\Библиотека\31.10.11-3а-Р. Сеф\SDC1279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4" r="16328"/>
          <a:stretch>
            <a:fillRect/>
          </a:stretch>
        </p:blipFill>
        <p:spPr bwMode="auto">
          <a:xfrm>
            <a:off x="2143108" y="0"/>
            <a:ext cx="4970477" cy="32861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Традиционный конкурс чтецов                                        «Литературное созвездие Кубани»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жюри медведовские поэты:                                      Ж.Е.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Цикало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А.И.Онищук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Т.Г.Лубянова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, Н.С.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Агошкова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Для  Жени\Кубан. фото класса\Разное\Февраль 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90"/>
          <a:stretch>
            <a:fillRect/>
          </a:stretch>
        </p:blipFill>
        <p:spPr bwMode="auto">
          <a:xfrm>
            <a:off x="0" y="1643050"/>
            <a:ext cx="4929190" cy="289843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:\Documents and Settings\ШВР\Рабочий стол\Копия ФОТО 2012\Архив\фото Книжкина неделя\1-2 кл конкурс стихов\SDC13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4214810" cy="295751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2" descr="D:\Documents and Settings\ШВР\Рабочий стол\Копия ФОТО 2012\Архив\фото Книжкина неделя\1-2 кл конкурс стихов\SDC130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643446"/>
            <a:ext cx="3143272" cy="221455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D:\Documents and Settings\ШВР\Рабочий стол\Копия ФОТО 2012\Архив\фото Книжкина неделя\1-2 кл конкурс стихов\SDC130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2" b="7395"/>
          <a:stretch>
            <a:fillRect/>
          </a:stretch>
        </p:blipFill>
        <p:spPr bwMode="auto">
          <a:xfrm>
            <a:off x="0" y="4643446"/>
            <a:ext cx="2928926" cy="221455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9" name="Picture 5" descr="D:\Documents and Settings\ШВР\Рабочий стол\Копия ФОТО 2012\Архив\фото Книжкина неделя\1-2 кл конкурс стихов\SDC130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1" t="7938" b="4749"/>
          <a:stretch>
            <a:fillRect/>
          </a:stretch>
        </p:blipFill>
        <p:spPr bwMode="auto">
          <a:xfrm>
            <a:off x="6044066" y="4643446"/>
            <a:ext cx="3099934" cy="221455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071570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Лермонтова (Тамань).     Музей семьи Степановых (г. Тимашевск).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Михайло - Афонская Пустынь.   Представление творческого объединения «Премьера».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Documents and Settings\Соц педагог\Рабочий стол\Осен. каникулы 2011\Атамань 8а\DSC02587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55"/>
          <a:stretch>
            <a:fillRect/>
          </a:stretch>
        </p:blipFill>
        <p:spPr bwMode="auto">
          <a:xfrm>
            <a:off x="0" y="0"/>
            <a:ext cx="428624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F:\DCIM\101MSDCF\DSC07395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88"/>
          <a:stretch>
            <a:fillRect/>
          </a:stretch>
        </p:blipFill>
        <p:spPr bwMode="auto">
          <a:xfrm>
            <a:off x="4714876" y="0"/>
            <a:ext cx="442912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Кабинет №5\Desktop\Цирк Красная,5\S60063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86190"/>
            <a:ext cx="45005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18" name="Рисунок 1" descr="G:\Documents and Settings\Соц педагог\Рабочий стол\Фото зимние каникулы\поездка в ЛАГОНАКИ\DSC087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" b="12480"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бинет №5\Desktop\Рабочий стол\Горячий ключ\22092011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56" t="19482" r="12234" b="45423"/>
          <a:stretch>
            <a:fillRect/>
          </a:stretch>
        </p:blipFill>
        <p:spPr bwMode="auto">
          <a:xfrm>
            <a:off x="2143108" y="2500306"/>
            <a:ext cx="5214974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86322"/>
            <a:ext cx="9144000" cy="207167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 2011 года в г. Горячий Ключ проходил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Всекубанский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слет православной молодежи Кубани.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представляла команда МБОУ СОШ № 2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Ребята достойно выступили и вошли в число победителей в литературно-музыкальном конкурсе.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 2012 года команда нашей школы заняла почетное второе место  в военно-спортивной части соревнований.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G:\Documents and Settings\Соц педагог\Рабочий стол\слет\DSC08509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27146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Содержимое 8" descr="G:\Documents and Settings\Соц педагог\Рабочий стол\слет\DSC08492.JPG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27146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7" descr="G:\Documents and Settings\Соц педагог\Рабочий стол\слет\DSC08509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27146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Содержимое 7" descr="G:\Documents and Settings\Соц педагог\Рабочий стол\слет\DSC08509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27146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3" descr="C:\Users\Кабинет №5\Desktop\Рабочий стол\Горячий ключ\22092011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56" t="19482" r="12234" b="45423"/>
          <a:stretch>
            <a:fillRect/>
          </a:stretch>
        </p:blipFill>
        <p:spPr bwMode="auto">
          <a:xfrm>
            <a:off x="2285984" y="2643182"/>
            <a:ext cx="5214974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3" descr="C:\Users\Кабинет №5\Desktop\Рабочий стол\Горячий ключ\22092011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56" t="19482" r="12234" b="45423"/>
          <a:stretch>
            <a:fillRect/>
          </a:stretch>
        </p:blipFill>
        <p:spPr bwMode="auto">
          <a:xfrm>
            <a:off x="2428860" y="2786058"/>
            <a:ext cx="5214974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5\Pictures\2013-03-25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20094" cy="57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5\Pictures\2013-03-25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56692"/>
            <a:ext cx="4176244" cy="58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3104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Свято-Никольского Храма 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станицы Медведовской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«Г» казачий  класс)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Кабинет №5\Desktop\Мероприятия ко дню матери\102MSDCF\DSC0060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4818"/>
            <a:ext cx="4214842" cy="264318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Кабинет №5\Desktop\Мероприятия ко дню матери\102MSDCF\DSC006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4786314" cy="25717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Кабинет №5\Desktop\ОТ ГУДКОВОЙ\СВ. ПАНТЕЛЕМОН\100_38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8" b="9894"/>
          <a:stretch>
            <a:fillRect/>
          </a:stretch>
        </p:blipFill>
        <p:spPr bwMode="auto">
          <a:xfrm>
            <a:off x="0" y="1571612"/>
            <a:ext cx="4214810" cy="2571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Кабинет №5\Desktop\ЗИМА 1\100OLYMP\PB17062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3" t="12886" b="10888"/>
          <a:stretch>
            <a:fillRect/>
          </a:stretch>
        </p:blipFill>
        <p:spPr bwMode="auto">
          <a:xfrm>
            <a:off x="4357686" y="4214818"/>
            <a:ext cx="4786314" cy="2643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Нравственность, патриотизм, духовность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военно-патриотического объединения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дважды: в 2011 и 2012 гг. заняла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  в военно-спортивных соревнованиях по военно-прикладным видам спорта  «К защите Родины готов» среди ВПК муниципального образования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приз героя России Е.Д.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Шендрик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E:\фотки\P203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21"/>
          <a:stretch>
            <a:fillRect/>
          </a:stretch>
        </p:blipFill>
        <p:spPr>
          <a:xfrm>
            <a:off x="0" y="1857375"/>
            <a:ext cx="9144000" cy="5000625"/>
          </a:xfr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43188"/>
            <a:ext cx="9144000" cy="12144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ru-RU" sz="1800" dirty="0" smtClean="0"/>
          </a:p>
          <a:p>
            <a:pPr algn="ctr"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традиционных ежегодных </a:t>
            </a:r>
            <a:r>
              <a:rPr lang="ru-RU" sz="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общестаничных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соревнованиях                                  «Отчизны верные сыны» команда МБОУ СОШ № 2  «</a:t>
            </a:r>
            <a:r>
              <a:rPr lang="ru-RU" sz="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                         занимает </a:t>
            </a:r>
            <a:r>
              <a:rPr lang="en-US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 в восьмой раз, дважды ребята были вторыми.</a:t>
            </a:r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17412" name="Рисунок 6" descr="D:\Documents and Settings\ШВР\Рабочий стол\фото русичи\IMG_5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5" r="18570"/>
          <a:stretch>
            <a:fillRect/>
          </a:stretch>
        </p:blipFill>
        <p:spPr bwMode="auto">
          <a:xfrm>
            <a:off x="0" y="0"/>
            <a:ext cx="4286280" cy="2857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Рисунок 7" descr="D:\Documents and Settings\ШВР\Рабочий стол\фото русичи\IMG_59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" t="5109" r="3923" b="10216"/>
          <a:stretch>
            <a:fillRect/>
          </a:stretch>
        </p:blipFill>
        <p:spPr bwMode="auto">
          <a:xfrm>
            <a:off x="4500562" y="0"/>
            <a:ext cx="4643438" cy="2857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5" name="Содержимое 9" descr="D:\Documents and Settings\ШВР\Рабочий стол\фото русичи\IMG_5911.JPG"/>
          <p:cNvPicPr>
            <a:picLocks noGrp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18" r="25004" b="12634"/>
          <a:stretch>
            <a:fillRect/>
          </a:stretch>
        </p:blipFill>
        <p:spPr>
          <a:xfrm>
            <a:off x="7358048" y="3929066"/>
            <a:ext cx="1785952" cy="2643187"/>
          </a:xfrm>
          <a:ln>
            <a:solidFill>
              <a:schemeClr val="accent1"/>
            </a:solidFill>
          </a:ln>
        </p:spPr>
      </p:pic>
      <p:pic>
        <p:nvPicPr>
          <p:cNvPr id="3074" name="Picture 2" descr="E:\РУСИЧИ\img4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1857388" cy="3000372"/>
          </a:xfrm>
          <a:prstGeom prst="rect">
            <a:avLst/>
          </a:prstGeom>
          <a:noFill/>
        </p:spPr>
      </p:pic>
      <p:pic>
        <p:nvPicPr>
          <p:cNvPr id="3075" name="Picture 3" descr="E:\РУСИЧИ\1 (2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40" b="16015"/>
          <a:stretch>
            <a:fillRect/>
          </a:stretch>
        </p:blipFill>
        <p:spPr bwMode="auto">
          <a:xfrm>
            <a:off x="0" y="3857628"/>
            <a:ext cx="5143504" cy="30003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Юноши военно-патриотического объединения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проводят мастер-классы,  готовят уроки-презентации для учеников нашей школы.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:\Documents and Settings\ШВР\Рабочий стол\ОТЧЕТ МЕСЯЧНИК\месячник 1а класс\P1120028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500438"/>
            <a:ext cx="5214942" cy="33575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Documents and Settings\ШВР\Рабочий стол\ОТЧЕТ МЕСЯЧНИК\месячник 1а класс\P11200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5072066" cy="321471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Documents and Settings\ШВР\Рабочий стол\ОТЧЕТ МЕСЯЧНИК\месячник 1а класс\P11200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7"/>
          <a:stretch>
            <a:fillRect/>
          </a:stretch>
        </p:blipFill>
        <p:spPr bwMode="auto">
          <a:xfrm>
            <a:off x="0" y="4500570"/>
            <a:ext cx="3857619" cy="235743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473</Words>
  <Application>Microsoft Office PowerPoint</Application>
  <PresentationFormat>Экран (4:3)</PresentationFormat>
  <Paragraphs>57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Деятельностный подход в рамках курса кубановедения</vt:lpstr>
      <vt:lpstr> Экскурсии по родному краю, в музеи  и  по памятным местам г. Краснодара способствуют развитию устойчивого интереса к предмету.</vt:lpstr>
      <vt:lpstr>Музей Лермонтова (Тамань).     Музей семьи Степановых (г. Тимашевск). Михайло - Афонская Пустынь.   Представление творческого объединения «Премьера».</vt:lpstr>
      <vt:lpstr>В сентябре 2011 года в г. Горячий Ключ проходил VII Всекубанский слет православной молодежи Кубани. Тимашевский район представляла команда МБОУ СОШ № 2 «Русичи». Ребята достойно выступили и вошли в число победителей в литературно-музыкальном конкурсе. В сентябре 2012 года команда нашей школы заняла почетное второе место  в военно-спортивной части соревнований.</vt:lpstr>
      <vt:lpstr>Презентация PowerPoint</vt:lpstr>
      <vt:lpstr> Посещение Свято-Никольского Храма  станицы Медведовской (3 «Г» казачий  класс)            </vt:lpstr>
      <vt:lpstr>Нравственность, патриотизм, духовность Команда военно-патриотического объединения «Русичи»  дважды: в 2011 и 2012 гг. заняла   I место  в военно-спортивных соревнованиях по военно-прикладным видам спорта  «К защите Родины готов» среди ВПК муниципального образования Тимашевский район на приз героя России Е.Д. Шендрик. </vt:lpstr>
      <vt:lpstr>Презентация PowerPoint</vt:lpstr>
      <vt:lpstr>Юноши военно-патриотического объединения «Русичи» проводят мастер-классы,  готовят уроки-презентации для учеников нашей школы.</vt:lpstr>
      <vt:lpstr>Презентация PowerPoint</vt:lpstr>
      <vt:lpstr>16 марта 2012 года команда нашей школы представляла        Тимашевский район на зональном этапе молодежной приключенческой игры «Здоровая Кубань! Успешная молодежь!»,  посвященной Всемирному Дню здоровья. Команда школы заняла I место. На краевом этапе ребята заняли почетное III место.</vt:lpstr>
      <vt:lpstr>Презентация PowerPoint</vt:lpstr>
      <vt:lpstr>Краевед В.Я. Еланкина проводит экскурсии в станичном музее. Ребята приглашают Валентину Яковлевну на школьные мероприятия.</vt:lpstr>
      <vt:lpstr>Презентация PowerPoint</vt:lpstr>
      <vt:lpstr>Выставка   историко – археологического   музея  им. Е.Д. Фелицына «Праздники  и  обряды  казаков» </vt:lpstr>
      <vt:lpstr>Презентация PowerPoint</vt:lpstr>
      <vt:lpstr>Учащиеся школы приглашали ветеранов, готовились к встречам: разучивали стихи, песни, создавали презентации  о ВОВ </vt:lpstr>
      <vt:lpstr>Презентация PowerPoint</vt:lpstr>
      <vt:lpstr>Презентация PowerPoint</vt:lpstr>
      <vt:lpstr>Презентация PowerPoint</vt:lpstr>
      <vt:lpstr>Постоянным гостем нашей школы является фольклорный коллектив «Эхо».  Звучит песня «Генерал».           </vt:lpstr>
      <vt:lpstr>Презентация PowerPoint</vt:lpstr>
      <vt:lpstr>   Фольклорный праздник «О Кубани поем». Учащиеся 3 «Г» класса подготовили совместно с фольклорным коллективом  «Берегиня»   </vt:lpstr>
      <vt:lpstr>Литературно – творческая мастерская «Золотой ключ» ст. Медведовская</vt:lpstr>
      <vt:lpstr>Встреча с медведовской  поэтессой                                                                                                                                         Жанной Евгеньевной Цикало              М</vt:lpstr>
      <vt:lpstr>Книги Жанны Цикало</vt:lpstr>
      <vt:lpstr>Знакомство с творчеством медведовской поэтессы Татьяны Григорьевны Лубяновой   МБОУ СОШ №2            </vt:lpstr>
      <vt:lpstr>Конкурс чтецов среди учащихся 3-х классов</vt:lpstr>
      <vt:lpstr>Традиционный конкурс чтецов                                        «Литературное созвездие Кубани» В жюри медведовские поэты:                                      Ж.Е. Цикало, А.И.Онищук, Т.Г.Лубянова, Н.С. Агошкова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№5</dc:creator>
  <cp:lastModifiedBy>кабинет №25</cp:lastModifiedBy>
  <cp:revision>198</cp:revision>
  <dcterms:created xsi:type="dcterms:W3CDTF">2013-03-23T15:31:39Z</dcterms:created>
  <dcterms:modified xsi:type="dcterms:W3CDTF">2014-03-28T11:23:10Z</dcterms:modified>
</cp:coreProperties>
</file>