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2"/>
  </p:notesMasterIdLst>
  <p:sldIdLst>
    <p:sldId id="258" r:id="rId2"/>
    <p:sldId id="260" r:id="rId3"/>
    <p:sldId id="262" r:id="rId4"/>
    <p:sldId id="264" r:id="rId5"/>
    <p:sldId id="265" r:id="rId6"/>
    <p:sldId id="266" r:id="rId7"/>
    <p:sldId id="267" r:id="rId8"/>
    <p:sldId id="268" r:id="rId9"/>
    <p:sldId id="281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9933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54AC86-1E61-4945-BAA5-D267AE982CDF}" type="doc">
      <dgm:prSet loTypeId="urn:microsoft.com/office/officeart/2005/8/layout/vList6" loCatId="list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C537628-2F43-4084-9430-AD56030512B0}">
      <dgm:prSet phldrT="[Текст]"/>
      <dgm:spPr/>
      <dgm:t>
        <a:bodyPr/>
        <a:lstStyle/>
        <a:p>
          <a:r>
            <a:rPr lang="ru-RU" dirty="0" smtClean="0"/>
            <a:t>5 – 8 классы</a:t>
          </a:r>
          <a:endParaRPr lang="ru-RU" dirty="0"/>
        </a:p>
      </dgm:t>
    </dgm:pt>
    <dgm:pt modelId="{E43D1A4B-AC7D-4C5A-B597-022B2E3DED4B}" type="parTrans" cxnId="{6FC89043-833A-493E-A149-AF48E4BA8098}">
      <dgm:prSet/>
      <dgm:spPr/>
      <dgm:t>
        <a:bodyPr/>
        <a:lstStyle/>
        <a:p>
          <a:endParaRPr lang="ru-RU"/>
        </a:p>
      </dgm:t>
    </dgm:pt>
    <dgm:pt modelId="{84990CD2-E178-4E84-9110-FEF298AE2196}" type="sibTrans" cxnId="{6FC89043-833A-493E-A149-AF48E4BA8098}">
      <dgm:prSet/>
      <dgm:spPr/>
      <dgm:t>
        <a:bodyPr/>
        <a:lstStyle/>
        <a:p>
          <a:endParaRPr lang="ru-RU"/>
        </a:p>
      </dgm:t>
    </dgm:pt>
    <dgm:pt modelId="{0CDBAF64-4339-4C40-8F5F-9FC49C9B7DB0}">
      <dgm:prSet phldrT="[Текст]"/>
      <dgm:spPr/>
      <dgm:t>
        <a:bodyPr/>
        <a:lstStyle/>
        <a:p>
          <a:r>
            <a:rPr lang="ru-RU" dirty="0" smtClean="0"/>
            <a:t>2012/2013 учебный год</a:t>
          </a:r>
          <a:endParaRPr lang="ru-RU" dirty="0"/>
        </a:p>
      </dgm:t>
    </dgm:pt>
    <dgm:pt modelId="{A5BFB1B2-8498-4979-B740-BBFAE718232D}" type="parTrans" cxnId="{F6B1A69F-3D90-40A8-908B-A5B94C079A30}">
      <dgm:prSet/>
      <dgm:spPr/>
      <dgm:t>
        <a:bodyPr/>
        <a:lstStyle/>
        <a:p>
          <a:endParaRPr lang="ru-RU"/>
        </a:p>
      </dgm:t>
    </dgm:pt>
    <dgm:pt modelId="{F3634B64-233C-4F00-9FE9-512F5D84B7FA}" type="sibTrans" cxnId="{F6B1A69F-3D90-40A8-908B-A5B94C079A30}">
      <dgm:prSet/>
      <dgm:spPr/>
      <dgm:t>
        <a:bodyPr/>
        <a:lstStyle/>
        <a:p>
          <a:endParaRPr lang="ru-RU"/>
        </a:p>
      </dgm:t>
    </dgm:pt>
    <dgm:pt modelId="{0FD58142-2F2A-45AF-84CE-F90263E2B4B6}">
      <dgm:prSet phldrT="[Текст]"/>
      <dgm:spPr/>
      <dgm:t>
        <a:bodyPr/>
        <a:lstStyle/>
        <a:p>
          <a:r>
            <a:rPr lang="ru-RU" dirty="0" smtClean="0"/>
            <a:t>2015/2016 учебный год</a:t>
          </a:r>
          <a:endParaRPr lang="ru-RU" dirty="0"/>
        </a:p>
      </dgm:t>
    </dgm:pt>
    <dgm:pt modelId="{F030806C-29A1-4CF9-9CB2-8782E747080A}" type="parTrans" cxnId="{83801785-FA15-4312-BE99-6C75BD628AFE}">
      <dgm:prSet/>
      <dgm:spPr/>
      <dgm:t>
        <a:bodyPr/>
        <a:lstStyle/>
        <a:p>
          <a:endParaRPr lang="ru-RU"/>
        </a:p>
      </dgm:t>
    </dgm:pt>
    <dgm:pt modelId="{FA4E628A-124F-4643-BFF1-4E79C6E445F3}" type="sibTrans" cxnId="{83801785-FA15-4312-BE99-6C75BD628AFE}">
      <dgm:prSet/>
      <dgm:spPr/>
      <dgm:t>
        <a:bodyPr/>
        <a:lstStyle/>
        <a:p>
          <a:endParaRPr lang="ru-RU"/>
        </a:p>
      </dgm:t>
    </dgm:pt>
    <dgm:pt modelId="{5AAF76B3-772A-410D-8248-EB93EE50292E}">
      <dgm:prSet phldrT="[Текст]"/>
      <dgm:spPr/>
      <dgm:t>
        <a:bodyPr/>
        <a:lstStyle/>
        <a:p>
          <a:r>
            <a:rPr lang="ru-RU" dirty="0" smtClean="0"/>
            <a:t>10 класс</a:t>
          </a:r>
          <a:endParaRPr lang="ru-RU" dirty="0"/>
        </a:p>
      </dgm:t>
    </dgm:pt>
    <dgm:pt modelId="{ED27A8B1-96C3-430C-BF30-11466E721FE5}" type="parTrans" cxnId="{5FD582F8-3801-4179-BA84-14AC274762C0}">
      <dgm:prSet/>
      <dgm:spPr/>
      <dgm:t>
        <a:bodyPr/>
        <a:lstStyle/>
        <a:p>
          <a:endParaRPr lang="ru-RU"/>
        </a:p>
      </dgm:t>
    </dgm:pt>
    <dgm:pt modelId="{9DEAA986-1CF8-4F9D-BB74-D58327FF2765}" type="sibTrans" cxnId="{5FD582F8-3801-4179-BA84-14AC274762C0}">
      <dgm:prSet/>
      <dgm:spPr/>
      <dgm:t>
        <a:bodyPr/>
        <a:lstStyle/>
        <a:p>
          <a:endParaRPr lang="ru-RU"/>
        </a:p>
      </dgm:t>
    </dgm:pt>
    <dgm:pt modelId="{A3AD23D0-E184-44BF-90CF-B9A391DD3353}">
      <dgm:prSet phldrT="[Текст]"/>
      <dgm:spPr/>
      <dgm:t>
        <a:bodyPr/>
        <a:lstStyle/>
        <a:p>
          <a:r>
            <a:rPr lang="ru-RU" dirty="0" smtClean="0"/>
            <a:t>2014/2015 учебный год</a:t>
          </a:r>
          <a:endParaRPr lang="ru-RU" dirty="0"/>
        </a:p>
      </dgm:t>
    </dgm:pt>
    <dgm:pt modelId="{5E692BA9-40AA-4814-8D8C-41BEA6B51A62}" type="parTrans" cxnId="{B89A07C6-8EBC-4B7E-879A-0354DD75CFFB}">
      <dgm:prSet/>
      <dgm:spPr/>
      <dgm:t>
        <a:bodyPr/>
        <a:lstStyle/>
        <a:p>
          <a:endParaRPr lang="ru-RU"/>
        </a:p>
      </dgm:t>
    </dgm:pt>
    <dgm:pt modelId="{2F3BE38D-8E7E-49ED-96E1-1ABA381C5E18}" type="sibTrans" cxnId="{B89A07C6-8EBC-4B7E-879A-0354DD75CFFB}">
      <dgm:prSet/>
      <dgm:spPr/>
      <dgm:t>
        <a:bodyPr/>
        <a:lstStyle/>
        <a:p>
          <a:endParaRPr lang="ru-RU"/>
        </a:p>
      </dgm:t>
    </dgm:pt>
    <dgm:pt modelId="{8250DC8F-5791-46CC-A438-40FC0DF6071F}">
      <dgm:prSet phldrT="[Текст]"/>
      <dgm:spPr/>
      <dgm:t>
        <a:bodyPr/>
        <a:lstStyle/>
        <a:p>
          <a:r>
            <a:rPr lang="ru-RU" dirty="0" smtClean="0"/>
            <a:t>11 класс</a:t>
          </a:r>
          <a:endParaRPr lang="ru-RU" dirty="0"/>
        </a:p>
      </dgm:t>
    </dgm:pt>
    <dgm:pt modelId="{1510D83B-12C0-4B2D-AB60-A9E167D63A11}" type="parTrans" cxnId="{D995DCCA-101E-4BC9-B057-B9551C33A237}">
      <dgm:prSet/>
      <dgm:spPr/>
      <dgm:t>
        <a:bodyPr/>
        <a:lstStyle/>
        <a:p>
          <a:endParaRPr lang="ru-RU"/>
        </a:p>
      </dgm:t>
    </dgm:pt>
    <dgm:pt modelId="{ED73B7DC-DB50-47CC-BEAE-96F00F4085CD}" type="sibTrans" cxnId="{D995DCCA-101E-4BC9-B057-B9551C33A237}">
      <dgm:prSet/>
      <dgm:spPr/>
      <dgm:t>
        <a:bodyPr/>
        <a:lstStyle/>
        <a:p>
          <a:endParaRPr lang="ru-RU"/>
        </a:p>
      </dgm:t>
    </dgm:pt>
    <dgm:pt modelId="{B43DEA6A-D8AF-408B-A2C4-E8B6764973D9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2013/2014 учебный год</a:t>
          </a:r>
        </a:p>
        <a:p>
          <a:pPr marL="228600" indent="0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2E21F8DE-690D-4530-AB25-208DAC109980}" type="parTrans" cxnId="{6948FC83-D03D-41DF-B578-4A06DB30EF71}">
      <dgm:prSet/>
      <dgm:spPr/>
      <dgm:t>
        <a:bodyPr/>
        <a:lstStyle/>
        <a:p>
          <a:endParaRPr lang="ru-RU"/>
        </a:p>
      </dgm:t>
    </dgm:pt>
    <dgm:pt modelId="{A7BE6D19-CBE6-4D75-A773-35000E9500EE}" type="sibTrans" cxnId="{6948FC83-D03D-41DF-B578-4A06DB30EF71}">
      <dgm:prSet/>
      <dgm:spPr/>
      <dgm:t>
        <a:bodyPr/>
        <a:lstStyle/>
        <a:p>
          <a:endParaRPr lang="ru-RU"/>
        </a:p>
      </dgm:t>
    </dgm:pt>
    <dgm:pt modelId="{ACED85BD-D06E-4543-9D51-0D234F420E16}" type="pres">
      <dgm:prSet presAssocID="{3254AC86-1E61-4945-BAA5-D267AE982CD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06D87B-2C34-4B5D-AECC-A06EA485427A}" type="pres">
      <dgm:prSet presAssocID="{2C537628-2F43-4084-9430-AD56030512B0}" presName="linNode" presStyleCnt="0"/>
      <dgm:spPr/>
    </dgm:pt>
    <dgm:pt modelId="{DCCB13D5-7112-42D5-BFC9-CF932BBCA303}" type="pres">
      <dgm:prSet presAssocID="{2C537628-2F43-4084-9430-AD56030512B0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8EA7D-1B37-421E-98ED-08FE9A4C502F}" type="pres">
      <dgm:prSet presAssocID="{2C537628-2F43-4084-9430-AD56030512B0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377A8-60E5-4F51-9512-5B1FA081CC31}" type="pres">
      <dgm:prSet presAssocID="{84990CD2-E178-4E84-9110-FEF298AE2196}" presName="spacing" presStyleCnt="0"/>
      <dgm:spPr/>
    </dgm:pt>
    <dgm:pt modelId="{48007FDD-0007-46E7-8046-375711690E0B}" type="pres">
      <dgm:prSet presAssocID="{5AAF76B3-772A-410D-8248-EB93EE50292E}" presName="linNode" presStyleCnt="0"/>
      <dgm:spPr/>
    </dgm:pt>
    <dgm:pt modelId="{66567E64-104B-4399-BC7D-0603C68D3E63}" type="pres">
      <dgm:prSet presAssocID="{5AAF76B3-772A-410D-8248-EB93EE50292E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319DC5-7B6A-4B43-92FC-60FC2F3694CD}" type="pres">
      <dgm:prSet presAssocID="{5AAF76B3-772A-410D-8248-EB93EE50292E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A11FCB-147B-4F9D-BF06-2105FC034C51}" type="pres">
      <dgm:prSet presAssocID="{9DEAA986-1CF8-4F9D-BB74-D58327FF2765}" presName="spacing" presStyleCnt="0"/>
      <dgm:spPr/>
    </dgm:pt>
    <dgm:pt modelId="{875BB55B-4B4D-4D72-BC3C-5B3A3207583E}" type="pres">
      <dgm:prSet presAssocID="{8250DC8F-5791-46CC-A438-40FC0DF6071F}" presName="linNode" presStyleCnt="0"/>
      <dgm:spPr/>
    </dgm:pt>
    <dgm:pt modelId="{6F473B31-1ACC-4888-A030-8B51D92184B2}" type="pres">
      <dgm:prSet presAssocID="{8250DC8F-5791-46CC-A438-40FC0DF6071F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6CCE46-0FB5-489B-B4BF-81784BB98DEB}" type="pres">
      <dgm:prSet presAssocID="{8250DC8F-5791-46CC-A438-40FC0DF6071F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264E41-5282-4C24-9158-ACCCF9524A13}" type="presOf" srcId="{8250DC8F-5791-46CC-A438-40FC0DF6071F}" destId="{6F473B31-1ACC-4888-A030-8B51D92184B2}" srcOrd="0" destOrd="0" presId="urn:microsoft.com/office/officeart/2005/8/layout/vList6"/>
    <dgm:cxn modelId="{F6B1A69F-3D90-40A8-908B-A5B94C079A30}" srcId="{2C537628-2F43-4084-9430-AD56030512B0}" destId="{0CDBAF64-4339-4C40-8F5F-9FC49C9B7DB0}" srcOrd="0" destOrd="0" parTransId="{A5BFB1B2-8498-4979-B740-BBFAE718232D}" sibTransId="{F3634B64-233C-4F00-9FE9-512F5D84B7FA}"/>
    <dgm:cxn modelId="{83801785-FA15-4312-BE99-6C75BD628AFE}" srcId="{2C537628-2F43-4084-9430-AD56030512B0}" destId="{0FD58142-2F2A-45AF-84CE-F90263E2B4B6}" srcOrd="1" destOrd="0" parTransId="{F030806C-29A1-4CF9-9CB2-8782E747080A}" sibTransId="{FA4E628A-124F-4643-BFF1-4E79C6E445F3}"/>
    <dgm:cxn modelId="{6948FC83-D03D-41DF-B578-4A06DB30EF71}" srcId="{5AAF76B3-772A-410D-8248-EB93EE50292E}" destId="{B43DEA6A-D8AF-408B-A2C4-E8B6764973D9}" srcOrd="0" destOrd="0" parTransId="{2E21F8DE-690D-4530-AB25-208DAC109980}" sibTransId="{A7BE6D19-CBE6-4D75-A773-35000E9500EE}"/>
    <dgm:cxn modelId="{5FD582F8-3801-4179-BA84-14AC274762C0}" srcId="{3254AC86-1E61-4945-BAA5-D267AE982CDF}" destId="{5AAF76B3-772A-410D-8248-EB93EE50292E}" srcOrd="1" destOrd="0" parTransId="{ED27A8B1-96C3-430C-BF30-11466E721FE5}" sibTransId="{9DEAA986-1CF8-4F9D-BB74-D58327FF2765}"/>
    <dgm:cxn modelId="{2F1CFC35-427C-4087-8C83-F4C79587170B}" type="presOf" srcId="{A3AD23D0-E184-44BF-90CF-B9A391DD3353}" destId="{B56CCE46-0FB5-489B-B4BF-81784BB98DEB}" srcOrd="0" destOrd="0" presId="urn:microsoft.com/office/officeart/2005/8/layout/vList6"/>
    <dgm:cxn modelId="{F6871F45-05D7-4213-8AD2-F4BB8C561BF9}" type="presOf" srcId="{0FD58142-2F2A-45AF-84CE-F90263E2B4B6}" destId="{0598EA7D-1B37-421E-98ED-08FE9A4C502F}" srcOrd="0" destOrd="1" presId="urn:microsoft.com/office/officeart/2005/8/layout/vList6"/>
    <dgm:cxn modelId="{1AC2AAEC-38DF-4E6E-98E3-49F5FA7C3177}" type="presOf" srcId="{0CDBAF64-4339-4C40-8F5F-9FC49C9B7DB0}" destId="{0598EA7D-1B37-421E-98ED-08FE9A4C502F}" srcOrd="0" destOrd="0" presId="urn:microsoft.com/office/officeart/2005/8/layout/vList6"/>
    <dgm:cxn modelId="{0ADE4018-17ED-4615-B7E3-DFF94BF498B9}" type="presOf" srcId="{B43DEA6A-D8AF-408B-A2C4-E8B6764973D9}" destId="{60319DC5-7B6A-4B43-92FC-60FC2F3694CD}" srcOrd="0" destOrd="0" presId="urn:microsoft.com/office/officeart/2005/8/layout/vList6"/>
    <dgm:cxn modelId="{014E20D2-AAC9-4A8E-B6A5-4C9234D37945}" type="presOf" srcId="{3254AC86-1E61-4945-BAA5-D267AE982CDF}" destId="{ACED85BD-D06E-4543-9D51-0D234F420E16}" srcOrd="0" destOrd="0" presId="urn:microsoft.com/office/officeart/2005/8/layout/vList6"/>
    <dgm:cxn modelId="{6C942DB9-96C4-4772-ABB2-FB940C2361EA}" type="presOf" srcId="{2C537628-2F43-4084-9430-AD56030512B0}" destId="{DCCB13D5-7112-42D5-BFC9-CF932BBCA303}" srcOrd="0" destOrd="0" presId="urn:microsoft.com/office/officeart/2005/8/layout/vList6"/>
    <dgm:cxn modelId="{D995DCCA-101E-4BC9-B057-B9551C33A237}" srcId="{3254AC86-1E61-4945-BAA5-D267AE982CDF}" destId="{8250DC8F-5791-46CC-A438-40FC0DF6071F}" srcOrd="2" destOrd="0" parTransId="{1510D83B-12C0-4B2D-AB60-A9E167D63A11}" sibTransId="{ED73B7DC-DB50-47CC-BEAE-96F00F4085CD}"/>
    <dgm:cxn modelId="{6FC89043-833A-493E-A149-AF48E4BA8098}" srcId="{3254AC86-1E61-4945-BAA5-D267AE982CDF}" destId="{2C537628-2F43-4084-9430-AD56030512B0}" srcOrd="0" destOrd="0" parTransId="{E43D1A4B-AC7D-4C5A-B597-022B2E3DED4B}" sibTransId="{84990CD2-E178-4E84-9110-FEF298AE2196}"/>
    <dgm:cxn modelId="{B89A07C6-8EBC-4B7E-879A-0354DD75CFFB}" srcId="{8250DC8F-5791-46CC-A438-40FC0DF6071F}" destId="{A3AD23D0-E184-44BF-90CF-B9A391DD3353}" srcOrd="0" destOrd="0" parTransId="{5E692BA9-40AA-4814-8D8C-41BEA6B51A62}" sibTransId="{2F3BE38D-8E7E-49ED-96E1-1ABA381C5E18}"/>
    <dgm:cxn modelId="{DB5F53BB-84F3-4D91-BE02-57DC963DBE79}" type="presOf" srcId="{5AAF76B3-772A-410D-8248-EB93EE50292E}" destId="{66567E64-104B-4399-BC7D-0603C68D3E63}" srcOrd="0" destOrd="0" presId="urn:microsoft.com/office/officeart/2005/8/layout/vList6"/>
    <dgm:cxn modelId="{D831FB36-0787-4EC2-84C5-65B28F795463}" type="presParOf" srcId="{ACED85BD-D06E-4543-9D51-0D234F420E16}" destId="{3606D87B-2C34-4B5D-AECC-A06EA485427A}" srcOrd="0" destOrd="0" presId="urn:microsoft.com/office/officeart/2005/8/layout/vList6"/>
    <dgm:cxn modelId="{B2A5FF21-7901-4526-B50F-E933CD08B8EB}" type="presParOf" srcId="{3606D87B-2C34-4B5D-AECC-A06EA485427A}" destId="{DCCB13D5-7112-42D5-BFC9-CF932BBCA303}" srcOrd="0" destOrd="0" presId="urn:microsoft.com/office/officeart/2005/8/layout/vList6"/>
    <dgm:cxn modelId="{A8F45D00-C0C7-462C-8263-E9D604B749AF}" type="presParOf" srcId="{3606D87B-2C34-4B5D-AECC-A06EA485427A}" destId="{0598EA7D-1B37-421E-98ED-08FE9A4C502F}" srcOrd="1" destOrd="0" presId="urn:microsoft.com/office/officeart/2005/8/layout/vList6"/>
    <dgm:cxn modelId="{38C40BB5-5536-408B-B43F-78B54F275F4B}" type="presParOf" srcId="{ACED85BD-D06E-4543-9D51-0D234F420E16}" destId="{BF4377A8-60E5-4F51-9512-5B1FA081CC31}" srcOrd="1" destOrd="0" presId="urn:microsoft.com/office/officeart/2005/8/layout/vList6"/>
    <dgm:cxn modelId="{680326A4-03D9-439E-ADE0-06445B02039A}" type="presParOf" srcId="{ACED85BD-D06E-4543-9D51-0D234F420E16}" destId="{48007FDD-0007-46E7-8046-375711690E0B}" srcOrd="2" destOrd="0" presId="urn:microsoft.com/office/officeart/2005/8/layout/vList6"/>
    <dgm:cxn modelId="{C4A88033-8DAA-4FEF-9F8F-A42D68DBB6DD}" type="presParOf" srcId="{48007FDD-0007-46E7-8046-375711690E0B}" destId="{66567E64-104B-4399-BC7D-0603C68D3E63}" srcOrd="0" destOrd="0" presId="urn:microsoft.com/office/officeart/2005/8/layout/vList6"/>
    <dgm:cxn modelId="{EBBE7FB4-83B3-4A2B-B147-56947B70737D}" type="presParOf" srcId="{48007FDD-0007-46E7-8046-375711690E0B}" destId="{60319DC5-7B6A-4B43-92FC-60FC2F3694CD}" srcOrd="1" destOrd="0" presId="urn:microsoft.com/office/officeart/2005/8/layout/vList6"/>
    <dgm:cxn modelId="{238E4495-8B6A-4A87-B180-63C0D20EB858}" type="presParOf" srcId="{ACED85BD-D06E-4543-9D51-0D234F420E16}" destId="{05A11FCB-147B-4F9D-BF06-2105FC034C51}" srcOrd="3" destOrd="0" presId="urn:microsoft.com/office/officeart/2005/8/layout/vList6"/>
    <dgm:cxn modelId="{9E82E489-8A35-49B7-BA51-C0F5B635B2C7}" type="presParOf" srcId="{ACED85BD-D06E-4543-9D51-0D234F420E16}" destId="{875BB55B-4B4D-4D72-BC3C-5B3A3207583E}" srcOrd="4" destOrd="0" presId="urn:microsoft.com/office/officeart/2005/8/layout/vList6"/>
    <dgm:cxn modelId="{4960F78E-2263-48FC-B56D-F3F78B3C4058}" type="presParOf" srcId="{875BB55B-4B4D-4D72-BC3C-5B3A3207583E}" destId="{6F473B31-1ACC-4888-A030-8B51D92184B2}" srcOrd="0" destOrd="0" presId="urn:microsoft.com/office/officeart/2005/8/layout/vList6"/>
    <dgm:cxn modelId="{28349882-7A13-4FDB-B7FD-59776B1BD692}" type="presParOf" srcId="{875BB55B-4B4D-4D72-BC3C-5B3A3207583E}" destId="{B56CCE46-0FB5-489B-B4BF-81784BB98DE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61A66B-2A15-4A66-BC07-1720E5A7542F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95E3D8-6524-4E02-9A5E-CD4849C44359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err="1" smtClean="0"/>
            <a:t>метапредметность</a:t>
          </a:r>
          <a:endParaRPr lang="ru-RU" dirty="0"/>
        </a:p>
      </dgm:t>
    </dgm:pt>
    <dgm:pt modelId="{6229E8C1-0313-4038-91A6-6C3AF6E790BA}" type="parTrans" cxnId="{D59B388B-1D75-4A71-A37D-9A1028A22CE9}">
      <dgm:prSet/>
      <dgm:spPr/>
      <dgm:t>
        <a:bodyPr/>
        <a:lstStyle/>
        <a:p>
          <a:endParaRPr lang="ru-RU"/>
        </a:p>
      </dgm:t>
    </dgm:pt>
    <dgm:pt modelId="{75D82C01-0BF5-413D-86D0-2DD0327F5E92}" type="sibTrans" cxnId="{D59B388B-1D75-4A71-A37D-9A1028A22CE9}">
      <dgm:prSet/>
      <dgm:spPr/>
      <dgm:t>
        <a:bodyPr/>
        <a:lstStyle/>
        <a:p>
          <a:endParaRPr lang="ru-RU"/>
        </a:p>
      </dgm:t>
    </dgm:pt>
    <dgm:pt modelId="{EC9177AE-0D96-4BF5-B10E-18D9912D49A0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smtClean="0"/>
            <a:t>преемственность</a:t>
          </a:r>
          <a:endParaRPr lang="ru-RU" dirty="0"/>
        </a:p>
      </dgm:t>
    </dgm:pt>
    <dgm:pt modelId="{B9761DA3-6CAA-4143-9A41-4B9B7C69736B}" type="parTrans" cxnId="{6B7FFE6E-D16F-4209-947C-28AD2E8831A9}">
      <dgm:prSet/>
      <dgm:spPr/>
      <dgm:t>
        <a:bodyPr/>
        <a:lstStyle/>
        <a:p>
          <a:endParaRPr lang="ru-RU"/>
        </a:p>
      </dgm:t>
    </dgm:pt>
    <dgm:pt modelId="{80D85B55-9180-4E37-968F-2437845AD3BF}" type="sibTrans" cxnId="{6B7FFE6E-D16F-4209-947C-28AD2E8831A9}">
      <dgm:prSet/>
      <dgm:spPr/>
      <dgm:t>
        <a:bodyPr/>
        <a:lstStyle/>
        <a:p>
          <a:endParaRPr lang="ru-RU"/>
        </a:p>
      </dgm:t>
    </dgm:pt>
    <dgm:pt modelId="{D2B65ED5-867C-4274-81CE-C608CAD6B92C}">
      <dgm:prSet phldrT="[Текст]"/>
      <dgm:spPr>
        <a:solidFill>
          <a:srgbClr val="FFFF00"/>
        </a:solidFill>
      </dgm:spPr>
      <dgm:t>
        <a:bodyPr/>
        <a:lstStyle/>
        <a:p>
          <a:r>
            <a:rPr lang="ru-RU" dirty="0" smtClean="0"/>
            <a:t>основа любой деятельности</a:t>
          </a:r>
          <a:endParaRPr lang="ru-RU" dirty="0"/>
        </a:p>
      </dgm:t>
    </dgm:pt>
    <dgm:pt modelId="{DBFA3AB0-7FBF-4C50-9B7F-62C7575690B4}" type="parTrans" cxnId="{B2E4F2D9-8F1E-4DF2-A898-6DD60DCF9CB2}">
      <dgm:prSet/>
      <dgm:spPr/>
      <dgm:t>
        <a:bodyPr/>
        <a:lstStyle/>
        <a:p>
          <a:endParaRPr lang="ru-RU"/>
        </a:p>
      </dgm:t>
    </dgm:pt>
    <dgm:pt modelId="{079319CF-9B97-40B9-BB9D-63AF91A1CF5E}" type="sibTrans" cxnId="{B2E4F2D9-8F1E-4DF2-A898-6DD60DCF9CB2}">
      <dgm:prSet/>
      <dgm:spPr/>
      <dgm:t>
        <a:bodyPr/>
        <a:lstStyle/>
        <a:p>
          <a:endParaRPr lang="ru-RU"/>
        </a:p>
      </dgm:t>
    </dgm:pt>
    <dgm:pt modelId="{2B0C9A9B-89B2-46F8-8168-ECCF65DAFF31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 smtClean="0"/>
            <a:t>обеспечивают усвоение УС</a:t>
          </a:r>
          <a:endParaRPr lang="ru-RU" dirty="0"/>
        </a:p>
      </dgm:t>
    </dgm:pt>
    <dgm:pt modelId="{A5FF279F-DA01-446A-85C9-01690AF30409}" type="parTrans" cxnId="{BE27984A-1180-4718-A479-2AE5F2CF0CBF}">
      <dgm:prSet/>
      <dgm:spPr/>
      <dgm:t>
        <a:bodyPr/>
        <a:lstStyle/>
        <a:p>
          <a:endParaRPr lang="ru-RU"/>
        </a:p>
      </dgm:t>
    </dgm:pt>
    <dgm:pt modelId="{4602706D-08CD-4F8D-9447-E8A00404575E}" type="sibTrans" cxnId="{BE27984A-1180-4718-A479-2AE5F2CF0CBF}">
      <dgm:prSet/>
      <dgm:spPr/>
      <dgm:t>
        <a:bodyPr/>
        <a:lstStyle/>
        <a:p>
          <a:endParaRPr lang="ru-RU"/>
        </a:p>
      </dgm:t>
    </dgm:pt>
    <dgm:pt modelId="{5CE94234-3D4F-4300-BE0E-24C0EF7A4E67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целостность развития</a:t>
          </a:r>
          <a:endParaRPr lang="ru-RU" dirty="0"/>
        </a:p>
      </dgm:t>
    </dgm:pt>
    <dgm:pt modelId="{CAFE826F-36B6-4FB8-B8A1-23BA9609AD42}" type="parTrans" cxnId="{615CEE0C-08B0-4C12-8ADD-E90BB26A28E2}">
      <dgm:prSet/>
      <dgm:spPr/>
      <dgm:t>
        <a:bodyPr/>
        <a:lstStyle/>
        <a:p>
          <a:endParaRPr lang="ru-RU"/>
        </a:p>
      </dgm:t>
    </dgm:pt>
    <dgm:pt modelId="{15615505-2263-4C86-BA9F-F4D51F5D7B14}" type="sibTrans" cxnId="{615CEE0C-08B0-4C12-8ADD-E90BB26A28E2}">
      <dgm:prSet/>
      <dgm:spPr/>
      <dgm:t>
        <a:bodyPr/>
        <a:lstStyle/>
        <a:p>
          <a:endParaRPr lang="ru-RU"/>
        </a:p>
      </dgm:t>
    </dgm:pt>
    <dgm:pt modelId="{E3BCE47E-71BF-48B2-9CEF-081B42F16814}" type="pres">
      <dgm:prSet presAssocID="{9461A66B-2A15-4A66-BC07-1720E5A7542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6325C1-0BFB-43EB-A14E-F9E753F9F317}" type="pres">
      <dgm:prSet presAssocID="{7295E3D8-6524-4E02-9A5E-CD4849C44359}" presName="node" presStyleLbl="node1" presStyleIdx="0" presStyleCnt="5" custScaleX="299665" custRadScaleRad="97074" custRadScaleInc="36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565C2-BF11-48EC-ADD7-678EC7E0D67A}" type="pres">
      <dgm:prSet presAssocID="{7295E3D8-6524-4E02-9A5E-CD4849C44359}" presName="spNode" presStyleCnt="0"/>
      <dgm:spPr/>
    </dgm:pt>
    <dgm:pt modelId="{B39311AA-1D55-4266-927F-141A3D6008C1}" type="pres">
      <dgm:prSet presAssocID="{75D82C01-0BF5-413D-86D0-2DD0327F5E92}" presName="sibTrans" presStyleLbl="sibTrans1D1" presStyleIdx="0" presStyleCnt="5"/>
      <dgm:spPr/>
      <dgm:t>
        <a:bodyPr/>
        <a:lstStyle/>
        <a:p>
          <a:endParaRPr lang="ru-RU"/>
        </a:p>
      </dgm:t>
    </dgm:pt>
    <dgm:pt modelId="{C00F36E4-6E63-40D4-9BCD-E8D7CF33FC8A}" type="pres">
      <dgm:prSet presAssocID="{EC9177AE-0D96-4BF5-B10E-18D9912D49A0}" presName="node" presStyleLbl="node1" presStyleIdx="1" presStyleCnt="5" custScaleX="215425" custRadScaleRad="130130" custRadScaleInc="19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F3C23A-373B-49BA-96D6-231D217C5361}" type="pres">
      <dgm:prSet presAssocID="{EC9177AE-0D96-4BF5-B10E-18D9912D49A0}" presName="spNode" presStyleCnt="0"/>
      <dgm:spPr/>
    </dgm:pt>
    <dgm:pt modelId="{0A630D4C-1C7D-4FFB-95C5-C294097167D8}" type="pres">
      <dgm:prSet presAssocID="{80D85B55-9180-4E37-968F-2437845AD3BF}" presName="sibTrans" presStyleLbl="sibTrans1D1" presStyleIdx="1" presStyleCnt="5"/>
      <dgm:spPr/>
      <dgm:t>
        <a:bodyPr/>
        <a:lstStyle/>
        <a:p>
          <a:endParaRPr lang="ru-RU"/>
        </a:p>
      </dgm:t>
    </dgm:pt>
    <dgm:pt modelId="{E885138B-ADEC-4F33-AEFC-81CAB641397D}" type="pres">
      <dgm:prSet presAssocID="{D2B65ED5-867C-4274-81CE-C608CAD6B92C}" presName="node" presStyleLbl="node1" presStyleIdx="2" presStyleCnt="5" custScaleX="228382" custRadScaleRad="126483" custRadScaleInc="-123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91C945-9DE7-4B61-83D6-70731BC5C184}" type="pres">
      <dgm:prSet presAssocID="{D2B65ED5-867C-4274-81CE-C608CAD6B92C}" presName="spNode" presStyleCnt="0"/>
      <dgm:spPr/>
    </dgm:pt>
    <dgm:pt modelId="{39294FC6-CE4F-4F5A-AEA9-DB2B9D812DEF}" type="pres">
      <dgm:prSet presAssocID="{079319CF-9B97-40B9-BB9D-63AF91A1CF5E}" presName="sibTrans" presStyleLbl="sibTrans1D1" presStyleIdx="2" presStyleCnt="5"/>
      <dgm:spPr/>
      <dgm:t>
        <a:bodyPr/>
        <a:lstStyle/>
        <a:p>
          <a:endParaRPr lang="ru-RU"/>
        </a:p>
      </dgm:t>
    </dgm:pt>
    <dgm:pt modelId="{F2B3F6CC-C75F-4CED-AF2D-A8852716AE83}" type="pres">
      <dgm:prSet presAssocID="{2B0C9A9B-89B2-46F8-8168-ECCF65DAFF31}" presName="node" presStyleLbl="node1" presStyleIdx="3" presStyleCnt="5" custScaleX="204675" custRadScaleRad="104250" custRadScaleInc="882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60145-0FF5-4DAD-A567-1A8C871E7FD9}" type="pres">
      <dgm:prSet presAssocID="{2B0C9A9B-89B2-46F8-8168-ECCF65DAFF31}" presName="spNode" presStyleCnt="0"/>
      <dgm:spPr/>
    </dgm:pt>
    <dgm:pt modelId="{38ABFD10-CA22-44BD-9D62-D7B62D10F8B9}" type="pres">
      <dgm:prSet presAssocID="{4602706D-08CD-4F8D-9447-E8A00404575E}" presName="sibTrans" presStyleLbl="sibTrans1D1" presStyleIdx="3" presStyleCnt="5"/>
      <dgm:spPr/>
      <dgm:t>
        <a:bodyPr/>
        <a:lstStyle/>
        <a:p>
          <a:endParaRPr lang="ru-RU"/>
        </a:p>
      </dgm:t>
    </dgm:pt>
    <dgm:pt modelId="{A2A2BB98-FA60-4D5B-936A-F28ADD0ECD88}" type="pres">
      <dgm:prSet presAssocID="{5CE94234-3D4F-4300-BE0E-24C0EF7A4E67}" presName="node" presStyleLbl="node1" presStyleIdx="4" presStyleCnt="5" custScaleX="223825" custRadScaleRad="117113" custRadScaleInc="-13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9DB5D0-CF8B-48DB-B428-EFC434255D9D}" type="pres">
      <dgm:prSet presAssocID="{5CE94234-3D4F-4300-BE0E-24C0EF7A4E67}" presName="spNode" presStyleCnt="0"/>
      <dgm:spPr/>
    </dgm:pt>
    <dgm:pt modelId="{FF2E010B-9CFA-46B8-8E8C-7DC23AA53657}" type="pres">
      <dgm:prSet presAssocID="{15615505-2263-4C86-BA9F-F4D51F5D7B14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F7A15B99-B7A2-421C-BE91-E57545DCBAA6}" type="presOf" srcId="{15615505-2263-4C86-BA9F-F4D51F5D7B14}" destId="{FF2E010B-9CFA-46B8-8E8C-7DC23AA53657}" srcOrd="0" destOrd="0" presId="urn:microsoft.com/office/officeart/2005/8/layout/cycle6"/>
    <dgm:cxn modelId="{6B7FFE6E-D16F-4209-947C-28AD2E8831A9}" srcId="{9461A66B-2A15-4A66-BC07-1720E5A7542F}" destId="{EC9177AE-0D96-4BF5-B10E-18D9912D49A0}" srcOrd="1" destOrd="0" parTransId="{B9761DA3-6CAA-4143-9A41-4B9B7C69736B}" sibTransId="{80D85B55-9180-4E37-968F-2437845AD3BF}"/>
    <dgm:cxn modelId="{BE27984A-1180-4718-A479-2AE5F2CF0CBF}" srcId="{9461A66B-2A15-4A66-BC07-1720E5A7542F}" destId="{2B0C9A9B-89B2-46F8-8168-ECCF65DAFF31}" srcOrd="3" destOrd="0" parTransId="{A5FF279F-DA01-446A-85C9-01690AF30409}" sibTransId="{4602706D-08CD-4F8D-9447-E8A00404575E}"/>
    <dgm:cxn modelId="{D59B388B-1D75-4A71-A37D-9A1028A22CE9}" srcId="{9461A66B-2A15-4A66-BC07-1720E5A7542F}" destId="{7295E3D8-6524-4E02-9A5E-CD4849C44359}" srcOrd="0" destOrd="0" parTransId="{6229E8C1-0313-4038-91A6-6C3AF6E790BA}" sibTransId="{75D82C01-0BF5-413D-86D0-2DD0327F5E92}"/>
    <dgm:cxn modelId="{9F83C8F1-272A-49F4-92DA-29542EFE732C}" type="presOf" srcId="{9461A66B-2A15-4A66-BC07-1720E5A7542F}" destId="{E3BCE47E-71BF-48B2-9CEF-081B42F16814}" srcOrd="0" destOrd="0" presId="urn:microsoft.com/office/officeart/2005/8/layout/cycle6"/>
    <dgm:cxn modelId="{1E5591F5-61C5-4ED0-8B90-529DF513A4E6}" type="presOf" srcId="{079319CF-9B97-40B9-BB9D-63AF91A1CF5E}" destId="{39294FC6-CE4F-4F5A-AEA9-DB2B9D812DEF}" srcOrd="0" destOrd="0" presId="urn:microsoft.com/office/officeart/2005/8/layout/cycle6"/>
    <dgm:cxn modelId="{CF80635D-5A99-4E11-B0DC-838F3020C75A}" type="presOf" srcId="{7295E3D8-6524-4E02-9A5E-CD4849C44359}" destId="{656325C1-0BFB-43EB-A14E-F9E753F9F317}" srcOrd="0" destOrd="0" presId="urn:microsoft.com/office/officeart/2005/8/layout/cycle6"/>
    <dgm:cxn modelId="{1EE7FBFB-11E6-4395-8727-44B09D3660D7}" type="presOf" srcId="{EC9177AE-0D96-4BF5-B10E-18D9912D49A0}" destId="{C00F36E4-6E63-40D4-9BCD-E8D7CF33FC8A}" srcOrd="0" destOrd="0" presId="urn:microsoft.com/office/officeart/2005/8/layout/cycle6"/>
    <dgm:cxn modelId="{DC73B7BA-87AF-4A82-951B-689D86557512}" type="presOf" srcId="{D2B65ED5-867C-4274-81CE-C608CAD6B92C}" destId="{E885138B-ADEC-4F33-AEFC-81CAB641397D}" srcOrd="0" destOrd="0" presId="urn:microsoft.com/office/officeart/2005/8/layout/cycle6"/>
    <dgm:cxn modelId="{615CEE0C-08B0-4C12-8ADD-E90BB26A28E2}" srcId="{9461A66B-2A15-4A66-BC07-1720E5A7542F}" destId="{5CE94234-3D4F-4300-BE0E-24C0EF7A4E67}" srcOrd="4" destOrd="0" parTransId="{CAFE826F-36B6-4FB8-B8A1-23BA9609AD42}" sibTransId="{15615505-2263-4C86-BA9F-F4D51F5D7B14}"/>
    <dgm:cxn modelId="{1E0DDF4B-4461-4055-A2BC-EFDB57CF181D}" type="presOf" srcId="{2B0C9A9B-89B2-46F8-8168-ECCF65DAFF31}" destId="{F2B3F6CC-C75F-4CED-AF2D-A8852716AE83}" srcOrd="0" destOrd="0" presId="urn:microsoft.com/office/officeart/2005/8/layout/cycle6"/>
    <dgm:cxn modelId="{525DE69C-B8CD-4171-BD2E-D7E8192C748E}" type="presOf" srcId="{5CE94234-3D4F-4300-BE0E-24C0EF7A4E67}" destId="{A2A2BB98-FA60-4D5B-936A-F28ADD0ECD88}" srcOrd="0" destOrd="0" presId="urn:microsoft.com/office/officeart/2005/8/layout/cycle6"/>
    <dgm:cxn modelId="{B2E4F2D9-8F1E-4DF2-A898-6DD60DCF9CB2}" srcId="{9461A66B-2A15-4A66-BC07-1720E5A7542F}" destId="{D2B65ED5-867C-4274-81CE-C608CAD6B92C}" srcOrd="2" destOrd="0" parTransId="{DBFA3AB0-7FBF-4C50-9B7F-62C7575690B4}" sibTransId="{079319CF-9B97-40B9-BB9D-63AF91A1CF5E}"/>
    <dgm:cxn modelId="{E3B2CCB6-D2A7-48F8-BCD5-805A5831517E}" type="presOf" srcId="{4602706D-08CD-4F8D-9447-E8A00404575E}" destId="{38ABFD10-CA22-44BD-9D62-D7B62D10F8B9}" srcOrd="0" destOrd="0" presId="urn:microsoft.com/office/officeart/2005/8/layout/cycle6"/>
    <dgm:cxn modelId="{7741EA4E-1F13-445F-A316-31212F3FD8DC}" type="presOf" srcId="{75D82C01-0BF5-413D-86D0-2DD0327F5E92}" destId="{B39311AA-1D55-4266-927F-141A3D6008C1}" srcOrd="0" destOrd="0" presId="urn:microsoft.com/office/officeart/2005/8/layout/cycle6"/>
    <dgm:cxn modelId="{4A0211A7-0992-46DC-9137-6886C8AD9CDC}" type="presOf" srcId="{80D85B55-9180-4E37-968F-2437845AD3BF}" destId="{0A630D4C-1C7D-4FFB-95C5-C294097167D8}" srcOrd="0" destOrd="0" presId="urn:microsoft.com/office/officeart/2005/8/layout/cycle6"/>
    <dgm:cxn modelId="{0ADCC381-A554-4DDF-B04A-118D31562194}" type="presParOf" srcId="{E3BCE47E-71BF-48B2-9CEF-081B42F16814}" destId="{656325C1-0BFB-43EB-A14E-F9E753F9F317}" srcOrd="0" destOrd="0" presId="urn:microsoft.com/office/officeart/2005/8/layout/cycle6"/>
    <dgm:cxn modelId="{02AE1393-B0A7-4C8D-96D0-52877A945B38}" type="presParOf" srcId="{E3BCE47E-71BF-48B2-9CEF-081B42F16814}" destId="{35C565C2-BF11-48EC-ADD7-678EC7E0D67A}" srcOrd="1" destOrd="0" presId="urn:microsoft.com/office/officeart/2005/8/layout/cycle6"/>
    <dgm:cxn modelId="{9E01DAB2-FB81-4BAF-ADEF-FC9514955120}" type="presParOf" srcId="{E3BCE47E-71BF-48B2-9CEF-081B42F16814}" destId="{B39311AA-1D55-4266-927F-141A3D6008C1}" srcOrd="2" destOrd="0" presId="urn:microsoft.com/office/officeart/2005/8/layout/cycle6"/>
    <dgm:cxn modelId="{7D45A172-FC66-40C6-81C1-47EE5B95DA54}" type="presParOf" srcId="{E3BCE47E-71BF-48B2-9CEF-081B42F16814}" destId="{C00F36E4-6E63-40D4-9BCD-E8D7CF33FC8A}" srcOrd="3" destOrd="0" presId="urn:microsoft.com/office/officeart/2005/8/layout/cycle6"/>
    <dgm:cxn modelId="{8CF9455D-03A0-4233-AD48-6057498BF7C6}" type="presParOf" srcId="{E3BCE47E-71BF-48B2-9CEF-081B42F16814}" destId="{0DF3C23A-373B-49BA-96D6-231D217C5361}" srcOrd="4" destOrd="0" presId="urn:microsoft.com/office/officeart/2005/8/layout/cycle6"/>
    <dgm:cxn modelId="{143110DB-8ED1-4EB4-A529-1A2B663E2A85}" type="presParOf" srcId="{E3BCE47E-71BF-48B2-9CEF-081B42F16814}" destId="{0A630D4C-1C7D-4FFB-95C5-C294097167D8}" srcOrd="5" destOrd="0" presId="urn:microsoft.com/office/officeart/2005/8/layout/cycle6"/>
    <dgm:cxn modelId="{5A57A7D0-9ECC-4838-9DE2-92A8D26A1114}" type="presParOf" srcId="{E3BCE47E-71BF-48B2-9CEF-081B42F16814}" destId="{E885138B-ADEC-4F33-AEFC-81CAB641397D}" srcOrd="6" destOrd="0" presId="urn:microsoft.com/office/officeart/2005/8/layout/cycle6"/>
    <dgm:cxn modelId="{4F6FAA05-7528-4764-9647-19946C6422B4}" type="presParOf" srcId="{E3BCE47E-71BF-48B2-9CEF-081B42F16814}" destId="{6791C945-9DE7-4B61-83D6-70731BC5C184}" srcOrd="7" destOrd="0" presId="urn:microsoft.com/office/officeart/2005/8/layout/cycle6"/>
    <dgm:cxn modelId="{71D4900F-6E8D-4455-9053-6C80D26C76EF}" type="presParOf" srcId="{E3BCE47E-71BF-48B2-9CEF-081B42F16814}" destId="{39294FC6-CE4F-4F5A-AEA9-DB2B9D812DEF}" srcOrd="8" destOrd="0" presId="urn:microsoft.com/office/officeart/2005/8/layout/cycle6"/>
    <dgm:cxn modelId="{2D11D416-DD86-4B87-8471-882DA4EE4000}" type="presParOf" srcId="{E3BCE47E-71BF-48B2-9CEF-081B42F16814}" destId="{F2B3F6CC-C75F-4CED-AF2D-A8852716AE83}" srcOrd="9" destOrd="0" presId="urn:microsoft.com/office/officeart/2005/8/layout/cycle6"/>
    <dgm:cxn modelId="{41CB3034-35B0-4492-8BD0-82AAEA89AB8C}" type="presParOf" srcId="{E3BCE47E-71BF-48B2-9CEF-081B42F16814}" destId="{27060145-0FF5-4DAD-A567-1A8C871E7FD9}" srcOrd="10" destOrd="0" presId="urn:microsoft.com/office/officeart/2005/8/layout/cycle6"/>
    <dgm:cxn modelId="{DAA108B0-45D7-41E1-897A-10F85BED7465}" type="presParOf" srcId="{E3BCE47E-71BF-48B2-9CEF-081B42F16814}" destId="{38ABFD10-CA22-44BD-9D62-D7B62D10F8B9}" srcOrd="11" destOrd="0" presId="urn:microsoft.com/office/officeart/2005/8/layout/cycle6"/>
    <dgm:cxn modelId="{6ABCDE5E-02C8-45FD-9E58-3B57D1A39524}" type="presParOf" srcId="{E3BCE47E-71BF-48B2-9CEF-081B42F16814}" destId="{A2A2BB98-FA60-4D5B-936A-F28ADD0ECD88}" srcOrd="12" destOrd="0" presId="urn:microsoft.com/office/officeart/2005/8/layout/cycle6"/>
    <dgm:cxn modelId="{0D0FFD13-3C81-46EA-9830-5E11E2E4B319}" type="presParOf" srcId="{E3BCE47E-71BF-48B2-9CEF-081B42F16814}" destId="{B29DB5D0-CF8B-48DB-B428-EFC434255D9D}" srcOrd="13" destOrd="0" presId="urn:microsoft.com/office/officeart/2005/8/layout/cycle6"/>
    <dgm:cxn modelId="{3A717B6A-501B-4E8B-8A3C-FF6C36AD54B0}" type="presParOf" srcId="{E3BCE47E-71BF-48B2-9CEF-081B42F16814}" destId="{FF2E010B-9CFA-46B8-8E8C-7DC23AA5365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98EA7D-1B37-421E-98ED-08FE9A4C502F}">
      <dsp:nvSpPr>
        <dsp:cNvPr id="0" name=""/>
        <dsp:cNvSpPr/>
      </dsp:nvSpPr>
      <dsp:spPr>
        <a:xfrm>
          <a:off x="3114696" y="0"/>
          <a:ext cx="4672045" cy="13171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10600" contourW="3000">
          <a:bevelT w="48600" h="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2012/2013 учебный год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2015/2016 учебный год</a:t>
          </a:r>
          <a:endParaRPr lang="ru-RU" sz="2800" kern="1200" dirty="0"/>
        </a:p>
      </dsp:txBody>
      <dsp:txXfrm>
        <a:off x="3114696" y="0"/>
        <a:ext cx="4672045" cy="1317138"/>
      </dsp:txXfrm>
    </dsp:sp>
    <dsp:sp modelId="{DCCB13D5-7112-42D5-BFC9-CF932BBCA303}">
      <dsp:nvSpPr>
        <dsp:cNvPr id="0" name=""/>
        <dsp:cNvSpPr/>
      </dsp:nvSpPr>
      <dsp:spPr>
        <a:xfrm>
          <a:off x="0" y="0"/>
          <a:ext cx="3114696" cy="13171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5 – 8 классы</a:t>
          </a:r>
          <a:endParaRPr lang="ru-RU" sz="3900" kern="1200" dirty="0"/>
        </a:p>
      </dsp:txBody>
      <dsp:txXfrm>
        <a:off x="0" y="0"/>
        <a:ext cx="3114696" cy="1317138"/>
      </dsp:txXfrm>
    </dsp:sp>
    <dsp:sp modelId="{60319DC5-7B6A-4B43-92FC-60FC2F3694CD}">
      <dsp:nvSpPr>
        <dsp:cNvPr id="0" name=""/>
        <dsp:cNvSpPr/>
      </dsp:nvSpPr>
      <dsp:spPr>
        <a:xfrm>
          <a:off x="3114696" y="1448851"/>
          <a:ext cx="4672045" cy="13171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457641"/>
            <a:satOff val="-25591"/>
            <a:lumOff val="1240"/>
            <a:alphaOff val="0"/>
          </a:schemeClr>
        </a:solidFill>
        <a:ln>
          <a:noFill/>
        </a:ln>
        <a:effectLst/>
        <a:sp3d z="-161800" extrusionH="10600" contourW="3000">
          <a:bevelT w="48600" h="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kern="1200" dirty="0" smtClean="0"/>
            <a:t>2013/2014 учебный год</a:t>
          </a:r>
        </a:p>
        <a:p>
          <a:pPr marL="228600" lvl="1" indent="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</dsp:txBody>
      <dsp:txXfrm>
        <a:off x="3114696" y="1448851"/>
        <a:ext cx="4672045" cy="1317138"/>
      </dsp:txXfrm>
    </dsp:sp>
    <dsp:sp modelId="{66567E64-104B-4399-BC7D-0603C68D3E63}">
      <dsp:nvSpPr>
        <dsp:cNvPr id="0" name=""/>
        <dsp:cNvSpPr/>
      </dsp:nvSpPr>
      <dsp:spPr>
        <a:xfrm>
          <a:off x="0" y="1448851"/>
          <a:ext cx="3114696" cy="1317138"/>
        </a:xfrm>
        <a:prstGeom prst="roundRect">
          <a:avLst/>
        </a:prstGeom>
        <a:solidFill>
          <a:schemeClr val="accent2">
            <a:hueOff val="73198"/>
            <a:satOff val="-23423"/>
            <a:lumOff val="1411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10 класс</a:t>
          </a:r>
          <a:endParaRPr lang="ru-RU" sz="3900" kern="1200" dirty="0"/>
        </a:p>
      </dsp:txBody>
      <dsp:txXfrm>
        <a:off x="0" y="1448851"/>
        <a:ext cx="3114696" cy="1317138"/>
      </dsp:txXfrm>
    </dsp:sp>
    <dsp:sp modelId="{B56CCE46-0FB5-489B-B4BF-81784BB98DEB}">
      <dsp:nvSpPr>
        <dsp:cNvPr id="0" name=""/>
        <dsp:cNvSpPr/>
      </dsp:nvSpPr>
      <dsp:spPr>
        <a:xfrm>
          <a:off x="3114696" y="2897703"/>
          <a:ext cx="4672045" cy="13171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915281"/>
            <a:satOff val="-51183"/>
            <a:lumOff val="2480"/>
            <a:alphaOff val="0"/>
          </a:schemeClr>
        </a:solidFill>
        <a:ln>
          <a:noFill/>
        </a:ln>
        <a:effectLst/>
        <a:sp3d z="-161800" extrusionH="10600" contourW="3000">
          <a:bevelT w="48600" h="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2014/2015 учебный год</a:t>
          </a:r>
          <a:endParaRPr lang="ru-RU" sz="2800" kern="1200" dirty="0"/>
        </a:p>
      </dsp:txBody>
      <dsp:txXfrm>
        <a:off x="3114696" y="2897703"/>
        <a:ext cx="4672045" cy="1317138"/>
      </dsp:txXfrm>
    </dsp:sp>
    <dsp:sp modelId="{6F473B31-1ACC-4888-A030-8B51D92184B2}">
      <dsp:nvSpPr>
        <dsp:cNvPr id="0" name=""/>
        <dsp:cNvSpPr/>
      </dsp:nvSpPr>
      <dsp:spPr>
        <a:xfrm>
          <a:off x="0" y="2897703"/>
          <a:ext cx="3114696" cy="1317138"/>
        </a:xfrm>
        <a:prstGeom prst="roundRect">
          <a:avLst/>
        </a:prstGeom>
        <a:solidFill>
          <a:schemeClr val="accent2">
            <a:hueOff val="146396"/>
            <a:satOff val="-46847"/>
            <a:lumOff val="2823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11 класс</a:t>
          </a:r>
          <a:endParaRPr lang="ru-RU" sz="3900" kern="1200" dirty="0"/>
        </a:p>
      </dsp:txBody>
      <dsp:txXfrm>
        <a:off x="0" y="2897703"/>
        <a:ext cx="3114696" cy="131713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6325C1-0BFB-43EB-A14E-F9E753F9F317}">
      <dsp:nvSpPr>
        <dsp:cNvPr id="0" name=""/>
        <dsp:cNvSpPr/>
      </dsp:nvSpPr>
      <dsp:spPr>
        <a:xfrm>
          <a:off x="1697706" y="84540"/>
          <a:ext cx="4707134" cy="1021019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err="1" smtClean="0"/>
            <a:t>метапредметность</a:t>
          </a:r>
          <a:endParaRPr lang="ru-RU" sz="2700" kern="1200" dirty="0"/>
        </a:p>
      </dsp:txBody>
      <dsp:txXfrm>
        <a:off x="1697706" y="84540"/>
        <a:ext cx="4707134" cy="1021019"/>
      </dsp:txXfrm>
    </dsp:sp>
    <dsp:sp modelId="{B39311AA-1D55-4266-927F-141A3D6008C1}">
      <dsp:nvSpPr>
        <dsp:cNvPr id="0" name=""/>
        <dsp:cNvSpPr/>
      </dsp:nvSpPr>
      <dsp:spPr>
        <a:xfrm>
          <a:off x="1588505" y="808904"/>
          <a:ext cx="4084513" cy="4084513"/>
        </a:xfrm>
        <a:custGeom>
          <a:avLst/>
          <a:gdLst/>
          <a:ahLst/>
          <a:cxnLst/>
          <a:rect l="0" t="0" r="0" b="0"/>
          <a:pathLst>
            <a:path>
              <a:moveTo>
                <a:pt x="3106749" y="299366"/>
              </a:moveTo>
              <a:arcTo wR="2042256" hR="2042256" stAng="18084903" swAng="86205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0F36E4-6E63-40D4-9BCD-E8D7CF33FC8A}">
      <dsp:nvSpPr>
        <dsp:cNvPr id="0" name=""/>
        <dsp:cNvSpPr/>
      </dsp:nvSpPr>
      <dsp:spPr>
        <a:xfrm>
          <a:off x="4045658" y="1430664"/>
          <a:ext cx="3383893" cy="1021019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преемственность</a:t>
          </a:r>
          <a:endParaRPr lang="ru-RU" sz="2700" kern="1200" dirty="0"/>
        </a:p>
      </dsp:txBody>
      <dsp:txXfrm>
        <a:off x="4045658" y="1430664"/>
        <a:ext cx="3383893" cy="1021019"/>
      </dsp:txXfrm>
    </dsp:sp>
    <dsp:sp modelId="{0A630D4C-1C7D-4FFB-95C5-C294097167D8}">
      <dsp:nvSpPr>
        <dsp:cNvPr id="0" name=""/>
        <dsp:cNvSpPr/>
      </dsp:nvSpPr>
      <dsp:spPr>
        <a:xfrm>
          <a:off x="1779086" y="792427"/>
          <a:ext cx="4084513" cy="4084513"/>
        </a:xfrm>
        <a:custGeom>
          <a:avLst/>
          <a:gdLst/>
          <a:ahLst/>
          <a:cxnLst/>
          <a:rect l="0" t="0" r="0" b="0"/>
          <a:pathLst>
            <a:path>
              <a:moveTo>
                <a:pt x="4049508" y="1665758"/>
              </a:moveTo>
              <a:arcTo wR="2042256" hR="2042256" stAng="20962592" swAng="109672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85138B-ADEC-4F33-AEFC-81CAB641397D}">
      <dsp:nvSpPr>
        <dsp:cNvPr id="0" name=""/>
        <dsp:cNvSpPr/>
      </dsp:nvSpPr>
      <dsp:spPr>
        <a:xfrm>
          <a:off x="3842130" y="3113298"/>
          <a:ext cx="3587421" cy="1021019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основа любой деятельности</a:t>
          </a:r>
          <a:endParaRPr lang="ru-RU" sz="2700" kern="1200" dirty="0"/>
        </a:p>
      </dsp:txBody>
      <dsp:txXfrm>
        <a:off x="3842130" y="3113298"/>
        <a:ext cx="3587421" cy="1021019"/>
      </dsp:txXfrm>
    </dsp:sp>
    <dsp:sp modelId="{39294FC6-CE4F-4F5A-AEA9-DB2B9D812DEF}">
      <dsp:nvSpPr>
        <dsp:cNvPr id="0" name=""/>
        <dsp:cNvSpPr/>
      </dsp:nvSpPr>
      <dsp:spPr>
        <a:xfrm>
          <a:off x="1741075" y="655661"/>
          <a:ext cx="4084513" cy="4084513"/>
        </a:xfrm>
        <a:custGeom>
          <a:avLst/>
          <a:gdLst/>
          <a:ahLst/>
          <a:cxnLst/>
          <a:rect l="0" t="0" r="0" b="0"/>
          <a:pathLst>
            <a:path>
              <a:moveTo>
                <a:pt x="3474056" y="3498539"/>
              </a:moveTo>
              <a:arcTo wR="2042256" hR="2042256" stAng="2729142" swAng="513629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3F6CC-C75F-4CED-AF2D-A8852716AE83}">
      <dsp:nvSpPr>
        <dsp:cNvPr id="0" name=""/>
        <dsp:cNvSpPr/>
      </dsp:nvSpPr>
      <dsp:spPr>
        <a:xfrm>
          <a:off x="350917" y="3197432"/>
          <a:ext cx="3215032" cy="1021019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обеспечивают усвоение УС</a:t>
          </a:r>
          <a:endParaRPr lang="ru-RU" sz="2700" kern="1200" dirty="0"/>
        </a:p>
      </dsp:txBody>
      <dsp:txXfrm>
        <a:off x="350917" y="3197432"/>
        <a:ext cx="3215032" cy="1021019"/>
      </dsp:txXfrm>
    </dsp:sp>
    <dsp:sp modelId="{38ABFD10-CA22-44BD-9D62-D7B62D10F8B9}">
      <dsp:nvSpPr>
        <dsp:cNvPr id="0" name=""/>
        <dsp:cNvSpPr/>
      </dsp:nvSpPr>
      <dsp:spPr>
        <a:xfrm>
          <a:off x="1654193" y="647858"/>
          <a:ext cx="4084513" cy="4084513"/>
        </a:xfrm>
        <a:custGeom>
          <a:avLst/>
          <a:gdLst/>
          <a:ahLst/>
          <a:cxnLst/>
          <a:rect l="0" t="0" r="0" b="0"/>
          <a:pathLst>
            <a:path>
              <a:moveTo>
                <a:pt x="62171" y="2542330"/>
              </a:moveTo>
              <a:arcTo wR="2042256" hR="2042256" stAng="9949574" swAng="124012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2BB98-FA60-4D5B-936A-F28ADD0ECD88}">
      <dsp:nvSpPr>
        <dsp:cNvPr id="0" name=""/>
        <dsp:cNvSpPr/>
      </dsp:nvSpPr>
      <dsp:spPr>
        <a:xfrm>
          <a:off x="0" y="1430661"/>
          <a:ext cx="3515840" cy="1021019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целостность развития</a:t>
          </a:r>
          <a:endParaRPr lang="ru-RU" sz="2700" kern="1200" dirty="0"/>
        </a:p>
      </dsp:txBody>
      <dsp:txXfrm>
        <a:off x="0" y="1430661"/>
        <a:ext cx="3515840" cy="1021019"/>
      </dsp:txXfrm>
    </dsp:sp>
    <dsp:sp modelId="{FF2E010B-9CFA-46B8-8E8C-7DC23AA53657}">
      <dsp:nvSpPr>
        <dsp:cNvPr id="0" name=""/>
        <dsp:cNvSpPr/>
      </dsp:nvSpPr>
      <dsp:spPr>
        <a:xfrm>
          <a:off x="1883285" y="965212"/>
          <a:ext cx="4084513" cy="4084513"/>
        </a:xfrm>
        <a:custGeom>
          <a:avLst/>
          <a:gdLst/>
          <a:ahLst/>
          <a:cxnLst/>
          <a:rect l="0" t="0" r="0" b="0"/>
          <a:pathLst>
            <a:path>
              <a:moveTo>
                <a:pt x="749342" y="461375"/>
              </a:moveTo>
              <a:arcTo wR="2042256" hR="2042256" stAng="13843332" swAng="106395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2B28A-4595-43B3-93D3-2F807066B219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F8566-44E9-405B-ACAC-B07863772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5229225"/>
            <a:ext cx="6011863" cy="12239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5118100"/>
            <a:ext cx="8086725" cy="1147763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5803900"/>
            <a:ext cx="6659562" cy="7207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7038" y="2419350"/>
            <a:ext cx="1909762" cy="3889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2419350"/>
            <a:ext cx="5581650" cy="3889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42988" y="3214688"/>
            <a:ext cx="3744912" cy="3094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40300" y="3214688"/>
            <a:ext cx="3746500" cy="3094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005263"/>
            <a:ext cx="9144000" cy="2852737"/>
          </a:xfrm>
          <a:prstGeom prst="rect">
            <a:avLst/>
          </a:prstGeom>
          <a:gradFill rotWithShape="1">
            <a:gsLst>
              <a:gs pos="0">
                <a:schemeClr val="accent1">
                  <a:alpha val="0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419350"/>
            <a:ext cx="7643812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3214688"/>
            <a:ext cx="7643812" cy="309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>
    <p:blinds dir="vert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Data" Target="../diagrams/data2.xml"/><Relationship Id="rId7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286375"/>
            <a:ext cx="6143625" cy="1201738"/>
          </a:xfrm>
        </p:spPr>
        <p:txBody>
          <a:bodyPr/>
          <a:lstStyle/>
          <a:p>
            <a:pPr algn="just"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Развитие и применение универсальных учебных действий в работе с информацией на уроках математики</a:t>
            </a:r>
            <a:endParaRPr lang="uk-UA" sz="2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Picture 4" descr="C:\Documents and Settings\Администратор\Рабочий стол\выступление региональная мастерска\12670200414143.jpg"/>
          <p:cNvPicPr>
            <a:picLocks noChangeAspect="1" noChangeArrowheads="1"/>
          </p:cNvPicPr>
          <p:nvPr/>
        </p:nvPicPr>
        <p:blipFill>
          <a:blip r:embed="rId2" cstate="print"/>
          <a:srcRect l="15714" t="7000" r="15714" b="28000"/>
          <a:stretch>
            <a:fillRect/>
          </a:stretch>
        </p:blipFill>
        <p:spPr bwMode="auto">
          <a:xfrm>
            <a:off x="285720" y="142852"/>
            <a:ext cx="2179638" cy="26717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429375" y="4071938"/>
            <a:ext cx="27146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Кацевич Н.И. </a:t>
            </a:r>
          </a:p>
          <a:p>
            <a:pPr algn="r"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pPr algn="r">
              <a:defRPr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категории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МОУ СОШ №4</a:t>
            </a:r>
          </a:p>
        </p:txBody>
      </p:sp>
      <p:pic>
        <p:nvPicPr>
          <p:cNvPr id="1026" name="Picture 2" descr="F:\документы\Мамина\про школу\училка.jpg"/>
          <p:cNvPicPr>
            <a:picLocks noChangeAspect="1" noChangeArrowheads="1"/>
          </p:cNvPicPr>
          <p:nvPr/>
        </p:nvPicPr>
        <p:blipFill>
          <a:blip r:embed="rId3" cstate="print"/>
          <a:srcRect l="7053" t="2500" r="4778" b="5000"/>
          <a:stretch>
            <a:fillRect/>
          </a:stretch>
        </p:blipFill>
        <p:spPr bwMode="auto">
          <a:xfrm rot="21170105">
            <a:off x="6407365" y="624478"/>
            <a:ext cx="2199126" cy="3254705"/>
          </a:xfrm>
          <a:prstGeom prst="rect">
            <a:avLst/>
          </a:prstGeom>
          <a:ln w="228600" cap="sq" cmpd="thickThin">
            <a:solidFill>
              <a:schemeClr val="bg1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689069" y="285728"/>
            <a:ext cx="7454931" cy="10001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Школа должна побуждать молодежь</a:t>
            </a:r>
            <a:endParaRPr kumimoji="0" lang="uk-UA" sz="3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4" descr="C:\Documents and Settings\Администратор\Рабочий стол\выступление региональная мастерска\12670200414143.jpg"/>
          <p:cNvPicPr>
            <a:picLocks noChangeAspect="1" noChangeArrowheads="1"/>
          </p:cNvPicPr>
          <p:nvPr/>
        </p:nvPicPr>
        <p:blipFill>
          <a:blip r:embed="rId3" cstate="print"/>
          <a:srcRect l="28901" t="7000" r="18351" b="28000"/>
          <a:stretch>
            <a:fillRect/>
          </a:stretch>
        </p:blipFill>
        <p:spPr bwMode="auto">
          <a:xfrm flipH="1">
            <a:off x="142844" y="214290"/>
            <a:ext cx="1428760" cy="2571768"/>
          </a:xfrm>
          <a:prstGeom prst="rect">
            <a:avLst/>
          </a:prstGeom>
          <a:ln w="3810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643042" y="2000240"/>
            <a:ext cx="7286676" cy="2573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pitchFamily="2" charset="2"/>
              <a:buChar char="ü"/>
            </a:pPr>
            <a:r>
              <a:rPr kumimoji="1" lang="ru-RU" sz="28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принимать активную гражданскую позицию</a:t>
            </a:r>
          </a:p>
          <a:p>
            <a:pPr marL="268288" indent="-268288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pitchFamily="2" charset="2"/>
              <a:buChar char="ü"/>
            </a:pPr>
            <a:r>
              <a:rPr kumimoji="1" lang="ru-RU" sz="28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усиливать личностное развитие</a:t>
            </a:r>
          </a:p>
          <a:p>
            <a:pPr marL="268288" indent="-268288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pitchFamily="2" charset="2"/>
              <a:buChar char="ü"/>
            </a:pPr>
            <a:r>
              <a:rPr kumimoji="1" lang="ru-RU" sz="28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усиливать безопасную социальную включенность в жизнь общества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1714512" cy="2643206"/>
          </a:xfrm>
          <a:prstGeom prst="rect">
            <a:avLst/>
          </a:prstGeom>
          <a:noFill/>
          <a:ln w="12700">
            <a:solidFill>
              <a:srgbClr val="FFC000"/>
            </a:solidFill>
          </a:ln>
        </p:spPr>
      </p:pic>
      <p:sp>
        <p:nvSpPr>
          <p:cNvPr id="14" name="Прямоугольник 13"/>
          <p:cNvSpPr/>
          <p:nvPr/>
        </p:nvSpPr>
        <p:spPr>
          <a:xfrm>
            <a:off x="2071670" y="1142984"/>
            <a:ext cx="678661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kumimoji="1" lang="ru-RU" sz="24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течение ближайших десятилетий Россия должна стать страной, благополучие которой обеспечивается не столько сырьевыми, сколько интеллектуальными ресурсами: «умной» экономикой, создающей уникальные знания, экспортом новейших технологий и продуктов инновационной деятельности. </a:t>
            </a:r>
            <a:endParaRPr kumimoji="1" lang="ru-RU" sz="2400" i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4000496" y="4000504"/>
            <a:ext cx="4786292" cy="1428760"/>
          </a:xfrm>
        </p:spPr>
        <p:txBody>
          <a:bodyPr/>
          <a:lstStyle/>
          <a:p>
            <a:pPr algn="r"/>
            <a:r>
              <a:rPr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Президент России</a:t>
            </a:r>
            <a:br>
              <a:rPr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Дмитрий Медведев</a:t>
            </a:r>
            <a:endParaRPr lang="ru-R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Администратор\Рабочий стол\выступление региональная мастерска\12670200414143.jpg"/>
          <p:cNvPicPr>
            <a:picLocks noChangeAspect="1" noChangeArrowheads="1"/>
          </p:cNvPicPr>
          <p:nvPr/>
        </p:nvPicPr>
        <p:blipFill>
          <a:blip r:embed="rId3" cstate="print"/>
          <a:srcRect l="28901" t="7000" r="18351" b="28000"/>
          <a:stretch>
            <a:fillRect/>
          </a:stretch>
        </p:blipFill>
        <p:spPr bwMode="auto">
          <a:xfrm flipH="1">
            <a:off x="285720" y="214290"/>
            <a:ext cx="1428760" cy="2571768"/>
          </a:xfrm>
          <a:prstGeom prst="rect">
            <a:avLst/>
          </a:prstGeom>
          <a:ln w="3810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14480" y="214290"/>
            <a:ext cx="7572428" cy="100013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Распоряжение правительства РФ №1507-Р от 07.09.2010 г «О плане действий по модернизации общего образования на 2011 - 2015 годы» 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1142976" y="1500174"/>
          <a:ext cx="7786742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Администратор\Рабочий стол\выступление региональная мастерска\12670200414143.jpg"/>
          <p:cNvPicPr>
            <a:picLocks noChangeAspect="1" noChangeArrowheads="1"/>
          </p:cNvPicPr>
          <p:nvPr/>
        </p:nvPicPr>
        <p:blipFill>
          <a:blip r:embed="rId3" cstate="print"/>
          <a:srcRect l="28901" t="7000" r="18351" b="28000"/>
          <a:stretch>
            <a:fillRect/>
          </a:stretch>
        </p:blipFill>
        <p:spPr bwMode="auto">
          <a:xfrm flipH="1">
            <a:off x="285720" y="214290"/>
            <a:ext cx="1428760" cy="2571768"/>
          </a:xfrm>
          <a:prstGeom prst="rect">
            <a:avLst/>
          </a:prstGeom>
          <a:ln w="3810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28794" y="2857496"/>
            <a:ext cx="6686568" cy="78584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Идеология ФГОС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3786190"/>
            <a:ext cx="7000924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 algn="just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ü"/>
            </a:pPr>
            <a:r>
              <a:rPr kumimoji="1" lang="ru-RU" sz="32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Духовно–нравственное развитие и воспитание</a:t>
            </a:r>
          </a:p>
          <a:p>
            <a:pPr marL="268288" indent="-268288" algn="just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ü"/>
            </a:pPr>
            <a:r>
              <a:rPr kumimoji="1" lang="ru-RU" sz="32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Гражданская идентичность</a:t>
            </a:r>
          </a:p>
          <a:p>
            <a:pPr marL="268288" indent="-268288" algn="just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ü"/>
            </a:pPr>
            <a:r>
              <a:rPr kumimoji="1" lang="ru-RU" sz="32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Системно–</a:t>
            </a:r>
            <a:r>
              <a:rPr kumimoji="1" lang="ru-RU" sz="3200" i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деятельностный</a:t>
            </a:r>
            <a:r>
              <a:rPr kumimoji="1" lang="ru-RU" sz="32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подход</a:t>
            </a:r>
          </a:p>
        </p:txBody>
      </p:sp>
      <p:sp>
        <p:nvSpPr>
          <p:cNvPr id="8" name="Заголовок 5"/>
          <p:cNvSpPr txBox="1">
            <a:spLocks/>
          </p:cNvSpPr>
          <p:nvPr/>
        </p:nvSpPr>
        <p:spPr bwMode="auto">
          <a:xfrm>
            <a:off x="2143108" y="142852"/>
            <a:ext cx="6686568" cy="78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Инновационность ФГОС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1071546"/>
            <a:ext cx="4429156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ü"/>
            </a:pPr>
            <a:r>
              <a:rPr kumimoji="1" lang="ru-RU" sz="36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ИДЕОЛОГИЯ</a:t>
            </a:r>
          </a:p>
          <a:p>
            <a:pPr algn="just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ü"/>
            </a:pPr>
            <a:r>
              <a:rPr kumimoji="1" lang="ru-RU" sz="36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СТРУКТУРА</a:t>
            </a:r>
          </a:p>
          <a:p>
            <a:pPr algn="just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ü"/>
            </a:pPr>
            <a:r>
              <a:rPr kumimoji="1" lang="ru-RU" sz="36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СОДЕРЖАНИЕ</a:t>
            </a:r>
            <a:endParaRPr kumimoji="1" lang="ru-RU" sz="3600" i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Администратор\Рабочий стол\выступление региональная мастерска\12670200414143.jpg"/>
          <p:cNvPicPr>
            <a:picLocks noChangeAspect="1" noChangeArrowheads="1"/>
          </p:cNvPicPr>
          <p:nvPr/>
        </p:nvPicPr>
        <p:blipFill>
          <a:blip r:embed="rId3" cstate="print"/>
          <a:srcRect l="28901" t="7000" r="18351" b="28000"/>
          <a:stretch>
            <a:fillRect/>
          </a:stretch>
        </p:blipFill>
        <p:spPr bwMode="auto">
          <a:xfrm flipH="1">
            <a:off x="285720" y="214290"/>
            <a:ext cx="1428760" cy="2571768"/>
          </a:xfrm>
          <a:prstGeom prst="rect">
            <a:avLst/>
          </a:prstGeom>
          <a:ln w="3810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43108" y="142852"/>
            <a:ext cx="6686568" cy="78584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Структура ФГОС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1214422"/>
            <a:ext cx="7000924" cy="4721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ü"/>
            </a:pPr>
            <a:r>
              <a:rPr kumimoji="1"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результатам</a:t>
            </a:r>
            <a:r>
              <a:rPr kumimoji="1" lang="ru-RU" sz="32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освоения основной образовательной программы</a:t>
            </a:r>
          </a:p>
          <a:p>
            <a:pPr marL="268288" indent="-268288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ü"/>
            </a:pPr>
            <a:r>
              <a:rPr kumimoji="1"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Требования к структуре</a:t>
            </a:r>
            <a:r>
              <a:rPr kumimoji="1" lang="ru-RU" sz="32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основной образовательной программы</a:t>
            </a:r>
          </a:p>
          <a:p>
            <a:pPr marL="268288" indent="-268288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ü"/>
            </a:pPr>
            <a:r>
              <a:rPr kumimoji="1"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Требования к условиям</a:t>
            </a:r>
            <a:r>
              <a:rPr kumimoji="1" lang="ru-RU" sz="32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освоения основной образовательной программы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Администратор\Рабочий стол\выступление региональная мастерска\12670200414143.jpg"/>
          <p:cNvPicPr>
            <a:picLocks noChangeAspect="1" noChangeArrowheads="1"/>
          </p:cNvPicPr>
          <p:nvPr/>
        </p:nvPicPr>
        <p:blipFill>
          <a:blip r:embed="rId3" cstate="print"/>
          <a:srcRect l="28901" t="7000" r="18351" b="28000"/>
          <a:stretch>
            <a:fillRect/>
          </a:stretch>
        </p:blipFill>
        <p:spPr bwMode="auto">
          <a:xfrm flipH="1">
            <a:off x="285720" y="214290"/>
            <a:ext cx="1428760" cy="2571768"/>
          </a:xfrm>
          <a:prstGeom prst="rect">
            <a:avLst/>
          </a:prstGeom>
          <a:ln w="3810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9" name="AutoShape 4"/>
          <p:cNvSpPr>
            <a:spLocks noChangeArrowheads="1"/>
          </p:cNvSpPr>
          <p:nvPr/>
        </p:nvSpPr>
        <p:spPr bwMode="gray">
          <a:xfrm>
            <a:off x="1857356" y="214290"/>
            <a:ext cx="7072362" cy="936625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Основная образовательная</a:t>
            </a: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программа образовательного учреждения</a:t>
            </a:r>
          </a:p>
        </p:txBody>
      </p:sp>
      <p:grpSp>
        <p:nvGrpSpPr>
          <p:cNvPr id="133" name="Группа 132"/>
          <p:cNvGrpSpPr/>
          <p:nvPr/>
        </p:nvGrpSpPr>
        <p:grpSpPr>
          <a:xfrm>
            <a:off x="142844" y="1714488"/>
            <a:ext cx="8785225" cy="4387850"/>
            <a:chOff x="142844" y="1714488"/>
            <a:chExt cx="8785225" cy="4387850"/>
          </a:xfrm>
        </p:grpSpPr>
        <p:sp>
          <p:nvSpPr>
            <p:cNvPr id="101" name="Rectangle 21"/>
            <p:cNvSpPr>
              <a:spLocks noChangeArrowheads="1"/>
            </p:cNvSpPr>
            <p:nvPr/>
          </p:nvSpPr>
          <p:spPr bwMode="auto">
            <a:xfrm>
              <a:off x="2892394" y="1714488"/>
              <a:ext cx="3429000" cy="1152525"/>
            </a:xfrm>
            <a:prstGeom prst="rect">
              <a:avLst/>
            </a:prstGeom>
            <a:solidFill>
              <a:srgbClr val="BFE2F7"/>
            </a:solidFill>
            <a:ln w="50800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>
                <a:latin typeface="Calibri" pitchFamily="34" charset="0"/>
              </a:endParaRPr>
            </a:p>
            <a:p>
              <a:pPr algn="ctr"/>
              <a:r>
                <a:rPr lang="ru-RU" sz="3200" b="1">
                  <a:latin typeface="Calibri" pitchFamily="34" charset="0"/>
                </a:rPr>
                <a:t>СТРУКТУРА</a:t>
              </a:r>
            </a:p>
            <a:p>
              <a:pPr algn="ctr"/>
              <a:endParaRPr lang="ru-RU" sz="3200" b="1">
                <a:latin typeface="Calibri" pitchFamily="34" charset="0"/>
              </a:endParaRPr>
            </a:p>
          </p:txBody>
        </p:sp>
        <p:sp>
          <p:nvSpPr>
            <p:cNvPr id="102" name="Rectangle 22"/>
            <p:cNvSpPr>
              <a:spLocks noChangeArrowheads="1"/>
            </p:cNvSpPr>
            <p:nvPr/>
          </p:nvSpPr>
          <p:spPr bwMode="auto">
            <a:xfrm>
              <a:off x="430182" y="3222613"/>
              <a:ext cx="2376487" cy="503237"/>
            </a:xfrm>
            <a:prstGeom prst="rect">
              <a:avLst/>
            </a:prstGeom>
            <a:solidFill>
              <a:srgbClr val="CCFF99"/>
            </a:solidFill>
            <a:ln w="50800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>
                  <a:latin typeface="Tahoma" pitchFamily="34" charset="0"/>
                </a:rPr>
                <a:t>Целевой раздел</a:t>
              </a:r>
            </a:p>
          </p:txBody>
        </p:sp>
        <p:sp>
          <p:nvSpPr>
            <p:cNvPr id="103" name="Rectangle 26"/>
            <p:cNvSpPr>
              <a:spLocks noChangeArrowheads="1"/>
            </p:cNvSpPr>
            <p:nvPr/>
          </p:nvSpPr>
          <p:spPr bwMode="auto">
            <a:xfrm>
              <a:off x="142844" y="4806938"/>
              <a:ext cx="1079500" cy="503237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000">
                  <a:latin typeface="Tahoma" pitchFamily="34" charset="0"/>
                </a:rPr>
                <a:t>Пояснительная</a:t>
              </a:r>
            </a:p>
            <a:p>
              <a:pPr algn="ctr"/>
              <a:r>
                <a:rPr lang="ru-RU" sz="1000">
                  <a:latin typeface="Tahoma" pitchFamily="34" charset="0"/>
                </a:rPr>
                <a:t>записка </a:t>
              </a:r>
            </a:p>
          </p:txBody>
        </p:sp>
        <p:sp>
          <p:nvSpPr>
            <p:cNvPr id="104" name="Rectangle 30"/>
            <p:cNvSpPr>
              <a:spLocks noChangeArrowheads="1"/>
            </p:cNvSpPr>
            <p:nvPr/>
          </p:nvSpPr>
          <p:spPr bwMode="auto">
            <a:xfrm>
              <a:off x="5975319" y="3222613"/>
              <a:ext cx="2952750" cy="503237"/>
            </a:xfrm>
            <a:prstGeom prst="rect">
              <a:avLst/>
            </a:prstGeom>
            <a:solidFill>
              <a:srgbClr val="CCFF99"/>
            </a:solidFill>
            <a:ln w="50800" algn="ctr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>
                  <a:latin typeface="Tahoma" pitchFamily="34" charset="0"/>
                </a:rPr>
                <a:t>Организационный раздел</a:t>
              </a:r>
            </a:p>
          </p:txBody>
        </p:sp>
        <p:sp>
          <p:nvSpPr>
            <p:cNvPr id="105" name="Rectangle 24"/>
            <p:cNvSpPr>
              <a:spLocks noChangeArrowheads="1"/>
            </p:cNvSpPr>
            <p:nvPr/>
          </p:nvSpPr>
          <p:spPr bwMode="auto">
            <a:xfrm>
              <a:off x="2951132" y="3222613"/>
              <a:ext cx="2879725" cy="503237"/>
            </a:xfrm>
            <a:prstGeom prst="rect">
              <a:avLst/>
            </a:prstGeom>
            <a:solidFill>
              <a:srgbClr val="CCFF99"/>
            </a:solidFill>
            <a:ln w="50800" algn="ctr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>
                  <a:latin typeface="Tahoma" pitchFamily="34" charset="0"/>
                </a:rPr>
                <a:t>Содержательный раздел</a:t>
              </a:r>
            </a:p>
          </p:txBody>
        </p:sp>
        <p:sp>
          <p:nvSpPr>
            <p:cNvPr id="106" name="Rectangle 26"/>
            <p:cNvSpPr>
              <a:spLocks noChangeArrowheads="1"/>
            </p:cNvSpPr>
            <p:nvPr/>
          </p:nvSpPr>
          <p:spPr bwMode="auto">
            <a:xfrm>
              <a:off x="1293782" y="4806938"/>
              <a:ext cx="1008062" cy="503237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000">
                  <a:latin typeface="Tahoma" pitchFamily="34" charset="0"/>
                </a:rPr>
                <a:t>Планируемые </a:t>
              </a:r>
            </a:p>
            <a:p>
              <a:pPr algn="ctr"/>
              <a:r>
                <a:rPr lang="ru-RU" sz="1000">
                  <a:latin typeface="Tahoma" pitchFamily="34" charset="0"/>
                </a:rPr>
                <a:t>результаты</a:t>
              </a:r>
            </a:p>
          </p:txBody>
        </p:sp>
        <p:sp>
          <p:nvSpPr>
            <p:cNvPr id="107" name="Rectangle 26"/>
            <p:cNvSpPr>
              <a:spLocks noChangeArrowheads="1"/>
            </p:cNvSpPr>
            <p:nvPr/>
          </p:nvSpPr>
          <p:spPr bwMode="auto">
            <a:xfrm>
              <a:off x="2374869" y="4806938"/>
              <a:ext cx="647700" cy="503237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000">
                  <a:latin typeface="Tahoma" pitchFamily="34" charset="0"/>
                </a:rPr>
                <a:t>Система </a:t>
              </a:r>
            </a:p>
            <a:p>
              <a:pPr algn="ctr"/>
              <a:r>
                <a:rPr lang="ru-RU" sz="1000">
                  <a:latin typeface="Tahoma" pitchFamily="34" charset="0"/>
                </a:rPr>
                <a:t>оценки</a:t>
              </a:r>
            </a:p>
          </p:txBody>
        </p:sp>
        <p:sp>
          <p:nvSpPr>
            <p:cNvPr id="109" name="Rectangle 26"/>
            <p:cNvSpPr>
              <a:spLocks noChangeArrowheads="1"/>
            </p:cNvSpPr>
            <p:nvPr/>
          </p:nvSpPr>
          <p:spPr bwMode="auto">
            <a:xfrm>
              <a:off x="4030632" y="4086213"/>
              <a:ext cx="936625" cy="576262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000" dirty="0">
                  <a:latin typeface="Tahoma" pitchFamily="34" charset="0"/>
                </a:rPr>
                <a:t>Рабочие</a:t>
              </a:r>
            </a:p>
            <a:p>
              <a:pPr algn="ctr"/>
              <a:r>
                <a:rPr lang="ru-RU" sz="1000" dirty="0">
                  <a:latin typeface="Tahoma" pitchFamily="34" charset="0"/>
                </a:rPr>
                <a:t> программы</a:t>
              </a:r>
            </a:p>
            <a:p>
              <a:pPr algn="ctr"/>
              <a:r>
                <a:rPr lang="ru-RU" sz="1000" dirty="0">
                  <a:latin typeface="Tahoma" pitchFamily="34" charset="0"/>
                </a:rPr>
                <a:t> по предметам</a:t>
              </a:r>
            </a:p>
          </p:txBody>
        </p:sp>
        <p:sp>
          <p:nvSpPr>
            <p:cNvPr id="110" name="Rectangle 26"/>
            <p:cNvSpPr>
              <a:spLocks noChangeArrowheads="1"/>
            </p:cNvSpPr>
            <p:nvPr/>
          </p:nvSpPr>
          <p:spPr bwMode="auto">
            <a:xfrm>
              <a:off x="5111719" y="4086213"/>
              <a:ext cx="1008063" cy="576262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000">
                  <a:latin typeface="Tahoma" pitchFamily="34" charset="0"/>
                </a:rPr>
                <a:t>Программа</a:t>
              </a:r>
            </a:p>
            <a:p>
              <a:pPr algn="ctr"/>
              <a:r>
                <a:rPr lang="ru-RU" sz="1000">
                  <a:latin typeface="Tahoma" pitchFamily="34" charset="0"/>
                </a:rPr>
                <a:t> дух-нравств </a:t>
              </a:r>
            </a:p>
            <a:p>
              <a:pPr algn="ctr"/>
              <a:r>
                <a:rPr lang="ru-RU" sz="1000">
                  <a:latin typeface="Tahoma" pitchFamily="34" charset="0"/>
                </a:rPr>
                <a:t>развития</a:t>
              </a:r>
            </a:p>
          </p:txBody>
        </p:sp>
        <p:sp>
          <p:nvSpPr>
            <p:cNvPr id="111" name="Rectangle 26"/>
            <p:cNvSpPr>
              <a:spLocks noChangeArrowheads="1"/>
            </p:cNvSpPr>
            <p:nvPr/>
          </p:nvSpPr>
          <p:spPr bwMode="auto">
            <a:xfrm>
              <a:off x="6335682" y="4805350"/>
              <a:ext cx="1008062" cy="503238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000">
                  <a:latin typeface="Tahoma" pitchFamily="34" charset="0"/>
                </a:rPr>
                <a:t>Учебный </a:t>
              </a:r>
            </a:p>
            <a:p>
              <a:pPr algn="ctr"/>
              <a:r>
                <a:rPr lang="ru-RU" sz="1000">
                  <a:latin typeface="Tahoma" pitchFamily="34" charset="0"/>
                </a:rPr>
                <a:t>план</a:t>
              </a:r>
            </a:p>
          </p:txBody>
        </p:sp>
        <p:sp>
          <p:nvSpPr>
            <p:cNvPr id="112" name="Rectangle 26"/>
            <p:cNvSpPr>
              <a:spLocks noChangeArrowheads="1"/>
            </p:cNvSpPr>
            <p:nvPr/>
          </p:nvSpPr>
          <p:spPr bwMode="auto">
            <a:xfrm>
              <a:off x="7702519" y="4805350"/>
              <a:ext cx="936625" cy="504825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000">
                  <a:latin typeface="Tahoma" pitchFamily="34" charset="0"/>
                </a:rPr>
                <a:t>План </a:t>
              </a:r>
            </a:p>
            <a:p>
              <a:pPr algn="ctr"/>
              <a:r>
                <a:rPr lang="ru-RU" sz="1000">
                  <a:latin typeface="Tahoma" pitchFamily="34" charset="0"/>
                </a:rPr>
                <a:t>внеурочной </a:t>
              </a:r>
            </a:p>
            <a:p>
              <a:pPr algn="ctr"/>
              <a:r>
                <a:rPr lang="ru-RU" sz="1000">
                  <a:latin typeface="Tahoma" pitchFamily="34" charset="0"/>
                </a:rPr>
                <a:t>деятельности</a:t>
              </a:r>
            </a:p>
          </p:txBody>
        </p:sp>
        <p:sp>
          <p:nvSpPr>
            <p:cNvPr id="113" name="Line 54"/>
            <p:cNvSpPr>
              <a:spLocks noChangeShapeType="1"/>
            </p:cNvSpPr>
            <p:nvPr/>
          </p:nvSpPr>
          <p:spPr bwMode="auto">
            <a:xfrm>
              <a:off x="1538257" y="3008300"/>
              <a:ext cx="0" cy="285750"/>
            </a:xfrm>
            <a:prstGeom prst="line">
              <a:avLst/>
            </a:prstGeom>
            <a:noFill/>
            <a:ln w="50800">
              <a:solidFill>
                <a:srgbClr val="003366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114" name="Прямая соединительная линия 113"/>
            <p:cNvCxnSpPr/>
            <p:nvPr/>
          </p:nvCxnSpPr>
          <p:spPr>
            <a:xfrm>
              <a:off x="1511269" y="3005125"/>
              <a:ext cx="5999163" cy="0"/>
            </a:xfrm>
            <a:prstGeom prst="line">
              <a:avLst/>
            </a:prstGeom>
            <a:ln w="50800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Line 54"/>
            <p:cNvSpPr>
              <a:spLocks noChangeShapeType="1"/>
            </p:cNvSpPr>
            <p:nvPr/>
          </p:nvSpPr>
          <p:spPr bwMode="auto">
            <a:xfrm>
              <a:off x="4390994" y="3008300"/>
              <a:ext cx="0" cy="285750"/>
            </a:xfrm>
            <a:prstGeom prst="line">
              <a:avLst/>
            </a:prstGeom>
            <a:noFill/>
            <a:ln w="50800">
              <a:solidFill>
                <a:srgbClr val="003366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Line 54"/>
            <p:cNvSpPr>
              <a:spLocks noChangeShapeType="1"/>
            </p:cNvSpPr>
            <p:nvPr/>
          </p:nvSpPr>
          <p:spPr bwMode="auto">
            <a:xfrm>
              <a:off x="7486619" y="3005125"/>
              <a:ext cx="0" cy="285750"/>
            </a:xfrm>
            <a:prstGeom prst="line">
              <a:avLst/>
            </a:prstGeom>
            <a:noFill/>
            <a:ln w="50800">
              <a:solidFill>
                <a:srgbClr val="003366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Line 54"/>
            <p:cNvSpPr>
              <a:spLocks noChangeShapeType="1"/>
            </p:cNvSpPr>
            <p:nvPr/>
          </p:nvSpPr>
          <p:spPr bwMode="auto">
            <a:xfrm>
              <a:off x="646082" y="4518013"/>
              <a:ext cx="0" cy="29210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118" name="Прямая соединительная линия 22"/>
            <p:cNvCxnSpPr>
              <a:cxnSpLocks noChangeShapeType="1"/>
            </p:cNvCxnSpPr>
            <p:nvPr/>
          </p:nvCxnSpPr>
          <p:spPr bwMode="auto">
            <a:xfrm>
              <a:off x="646082" y="4518013"/>
              <a:ext cx="2030412" cy="0"/>
            </a:xfrm>
            <a:prstGeom prst="line">
              <a:avLst/>
            </a:prstGeom>
            <a:noFill/>
            <a:ln w="28575" algn="ctr">
              <a:solidFill>
                <a:srgbClr val="003366"/>
              </a:solidFill>
              <a:round/>
              <a:headEnd/>
              <a:tailEnd/>
            </a:ln>
          </p:spPr>
        </p:cxnSp>
        <p:sp>
          <p:nvSpPr>
            <p:cNvPr id="119" name="Line 54"/>
            <p:cNvSpPr>
              <a:spLocks noChangeShapeType="1"/>
            </p:cNvSpPr>
            <p:nvPr/>
          </p:nvSpPr>
          <p:spPr bwMode="auto">
            <a:xfrm>
              <a:off x="2662207" y="4518013"/>
              <a:ext cx="0" cy="28575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Line 54"/>
            <p:cNvSpPr>
              <a:spLocks noChangeShapeType="1"/>
            </p:cNvSpPr>
            <p:nvPr/>
          </p:nvSpPr>
          <p:spPr bwMode="auto">
            <a:xfrm>
              <a:off x="1582707" y="4516425"/>
              <a:ext cx="0" cy="28575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121" name="Прямая соединительная линия 22"/>
            <p:cNvCxnSpPr>
              <a:cxnSpLocks noChangeShapeType="1"/>
            </p:cNvCxnSpPr>
            <p:nvPr/>
          </p:nvCxnSpPr>
          <p:spPr bwMode="auto">
            <a:xfrm>
              <a:off x="1582707" y="3725850"/>
              <a:ext cx="0" cy="792163"/>
            </a:xfrm>
            <a:prstGeom prst="line">
              <a:avLst/>
            </a:prstGeom>
            <a:noFill/>
            <a:ln w="28575" algn="ctr">
              <a:solidFill>
                <a:srgbClr val="003366"/>
              </a:solidFill>
              <a:round/>
              <a:headEnd/>
              <a:tailEnd/>
            </a:ln>
          </p:spPr>
        </p:cxnSp>
        <p:sp>
          <p:nvSpPr>
            <p:cNvPr id="122" name="Line 54"/>
            <p:cNvSpPr>
              <a:spLocks noChangeShapeType="1"/>
            </p:cNvSpPr>
            <p:nvPr/>
          </p:nvSpPr>
          <p:spPr bwMode="auto">
            <a:xfrm>
              <a:off x="3311494" y="3725850"/>
              <a:ext cx="0" cy="357188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Line 54"/>
            <p:cNvSpPr>
              <a:spLocks noChangeShapeType="1"/>
            </p:cNvSpPr>
            <p:nvPr/>
          </p:nvSpPr>
          <p:spPr bwMode="auto">
            <a:xfrm>
              <a:off x="5399057" y="3725850"/>
              <a:ext cx="0" cy="360363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4" name="Rectangle 26"/>
            <p:cNvSpPr>
              <a:spLocks noChangeArrowheads="1"/>
            </p:cNvSpPr>
            <p:nvPr/>
          </p:nvSpPr>
          <p:spPr bwMode="auto">
            <a:xfrm>
              <a:off x="3167032" y="5022838"/>
              <a:ext cx="1152525" cy="576262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000">
                  <a:latin typeface="Tahoma" pitchFamily="34" charset="0"/>
                </a:rPr>
                <a:t>Программа </a:t>
              </a:r>
            </a:p>
            <a:p>
              <a:pPr algn="ctr"/>
              <a:r>
                <a:rPr lang="ru-RU" sz="1000">
                  <a:latin typeface="Tahoma" pitchFamily="34" charset="0"/>
                </a:rPr>
                <a:t>здорового</a:t>
              </a:r>
            </a:p>
            <a:p>
              <a:pPr algn="ctr"/>
              <a:r>
                <a:rPr lang="ru-RU" sz="1000">
                  <a:latin typeface="Tahoma" pitchFamily="34" charset="0"/>
                </a:rPr>
                <a:t> образа жизни</a:t>
              </a:r>
            </a:p>
          </p:txBody>
        </p:sp>
        <p:sp>
          <p:nvSpPr>
            <p:cNvPr id="125" name="Rectangle 26"/>
            <p:cNvSpPr>
              <a:spLocks noChangeArrowheads="1"/>
            </p:cNvSpPr>
            <p:nvPr/>
          </p:nvSpPr>
          <p:spPr bwMode="auto">
            <a:xfrm>
              <a:off x="4751357" y="5022838"/>
              <a:ext cx="1079500" cy="576262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000">
                  <a:latin typeface="Tahoma" pitchFamily="34" charset="0"/>
                </a:rPr>
                <a:t>Программа</a:t>
              </a:r>
            </a:p>
            <a:p>
              <a:pPr algn="ctr"/>
              <a:r>
                <a:rPr lang="ru-RU" sz="1000">
                  <a:latin typeface="Tahoma" pitchFamily="34" charset="0"/>
                </a:rPr>
                <a:t> коррекционной</a:t>
              </a:r>
            </a:p>
            <a:p>
              <a:pPr algn="ctr"/>
              <a:r>
                <a:rPr lang="ru-RU" sz="1000">
                  <a:latin typeface="Tahoma" pitchFamily="34" charset="0"/>
                </a:rPr>
                <a:t>работы</a:t>
              </a:r>
            </a:p>
          </p:txBody>
        </p:sp>
        <p:sp>
          <p:nvSpPr>
            <p:cNvPr id="126" name="Line 54"/>
            <p:cNvSpPr>
              <a:spLocks noChangeShapeType="1"/>
            </p:cNvSpPr>
            <p:nvPr/>
          </p:nvSpPr>
          <p:spPr bwMode="auto">
            <a:xfrm>
              <a:off x="5038694" y="3725850"/>
              <a:ext cx="0" cy="1296988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Line 54"/>
            <p:cNvSpPr>
              <a:spLocks noChangeShapeType="1"/>
            </p:cNvSpPr>
            <p:nvPr/>
          </p:nvSpPr>
          <p:spPr bwMode="auto">
            <a:xfrm>
              <a:off x="3959194" y="3725850"/>
              <a:ext cx="0" cy="1296988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Line 54"/>
            <p:cNvSpPr>
              <a:spLocks noChangeShapeType="1"/>
            </p:cNvSpPr>
            <p:nvPr/>
          </p:nvSpPr>
          <p:spPr bwMode="auto">
            <a:xfrm>
              <a:off x="7486619" y="3725850"/>
              <a:ext cx="0" cy="1871663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Rectangle 26"/>
            <p:cNvSpPr>
              <a:spLocks noChangeArrowheads="1"/>
            </p:cNvSpPr>
            <p:nvPr/>
          </p:nvSpPr>
          <p:spPr bwMode="auto">
            <a:xfrm>
              <a:off x="7054819" y="5597513"/>
              <a:ext cx="936625" cy="504825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000">
                  <a:latin typeface="Tahoma" pitchFamily="34" charset="0"/>
                </a:rPr>
                <a:t>Условия</a:t>
              </a:r>
            </a:p>
            <a:p>
              <a:pPr algn="ctr"/>
              <a:r>
                <a:rPr lang="ru-RU" sz="1000">
                  <a:latin typeface="Tahoma" pitchFamily="34" charset="0"/>
                </a:rPr>
                <a:t>реализации</a:t>
              </a:r>
            </a:p>
          </p:txBody>
        </p:sp>
        <p:sp>
          <p:nvSpPr>
            <p:cNvPr id="130" name="Line 54"/>
            <p:cNvSpPr>
              <a:spLocks noChangeShapeType="1"/>
            </p:cNvSpPr>
            <p:nvPr/>
          </p:nvSpPr>
          <p:spPr bwMode="auto">
            <a:xfrm>
              <a:off x="6838919" y="3725850"/>
              <a:ext cx="0" cy="107950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Line 54"/>
            <p:cNvSpPr>
              <a:spLocks noChangeShapeType="1"/>
            </p:cNvSpPr>
            <p:nvPr/>
          </p:nvSpPr>
          <p:spPr bwMode="auto">
            <a:xfrm>
              <a:off x="8135907" y="3725850"/>
              <a:ext cx="0" cy="107950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8" name="Rectangle 26"/>
          <p:cNvSpPr>
            <a:spLocks noChangeArrowheads="1"/>
          </p:cNvSpPr>
          <p:nvPr/>
        </p:nvSpPr>
        <p:spPr bwMode="auto">
          <a:xfrm>
            <a:off x="2735232" y="4086213"/>
            <a:ext cx="1152525" cy="576262"/>
          </a:xfrm>
          <a:prstGeom prst="rect">
            <a:avLst/>
          </a:prstGeom>
          <a:solidFill>
            <a:srgbClr val="FFFFCC"/>
          </a:solidFill>
          <a:ln w="381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dirty="0">
                <a:latin typeface="Tahoma" pitchFamily="34" charset="0"/>
              </a:rPr>
              <a:t>Программы </a:t>
            </a:r>
          </a:p>
          <a:p>
            <a:pPr algn="ctr"/>
            <a:r>
              <a:rPr lang="ru-RU" sz="1000" dirty="0">
                <a:latin typeface="Tahoma" pitchFamily="34" charset="0"/>
              </a:rPr>
              <a:t>Формирования</a:t>
            </a:r>
          </a:p>
          <a:p>
            <a:pPr algn="ctr"/>
            <a:r>
              <a:rPr lang="ru-RU" sz="1000" dirty="0">
                <a:latin typeface="Tahoma" pitchFamily="34" charset="0"/>
              </a:rPr>
              <a:t>УУД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WINDOWS\Шаблоны\00124\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2" descr="C:\Documents and Settings\Администратор\Рабочий стол\выступление региональная мастерска\image00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88" y="4000500"/>
            <a:ext cx="277177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3" descr="C:\Documents and Settings\Администратор\Рабочий стол\выступление региональная мастерска\tutor-coach-math.jpg"/>
          <p:cNvPicPr>
            <a:picLocks noChangeAspect="1" noChangeArrowheads="1"/>
          </p:cNvPicPr>
          <p:nvPr/>
        </p:nvPicPr>
        <p:blipFill>
          <a:blip r:embed="rId4" cstate="print"/>
          <a:srcRect r="25386" b="27670"/>
          <a:stretch>
            <a:fillRect/>
          </a:stretch>
        </p:blipFill>
        <p:spPr bwMode="auto">
          <a:xfrm>
            <a:off x="285750" y="142875"/>
            <a:ext cx="185737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C:\Documents and Settings\Администратор\Рабочий стол\выступление региональная мастерска\schoolg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75" y="285750"/>
            <a:ext cx="1806575" cy="245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5" descr="C:\Documents and Settings\Администратор\Рабочий стол\выступление региональная мастерска\7f5ed868470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0250" y="4357688"/>
            <a:ext cx="1925638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071688" y="500063"/>
            <a:ext cx="4929187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Универсальные учебные действия (УУД)</a:t>
            </a:r>
          </a:p>
          <a:p>
            <a:pPr algn="just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это обобщенные действия, открывающие возможность широкой ориентации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учащихся как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различных предметных областях, так и в строении самой учебной деятельности, включая осознание учащимися ее целевой направленности,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ценностно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–смысловых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операциональных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характеристик.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488" y="214290"/>
            <a:ext cx="5097465" cy="649287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УУД</a:t>
            </a:r>
            <a:endParaRPr lang="uk-U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500166" y="1357298"/>
          <a:ext cx="7429552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4" descr="C:\Documents and Settings\Администратор\Рабочий стол\выступление региональная мастерска\12670200414143.jpg"/>
          <p:cNvPicPr>
            <a:picLocks noChangeAspect="1" noChangeArrowheads="1"/>
          </p:cNvPicPr>
          <p:nvPr/>
        </p:nvPicPr>
        <p:blipFill>
          <a:blip r:embed="rId7" cstate="print"/>
          <a:srcRect l="28901" t="7000" r="18351" b="28000"/>
          <a:stretch>
            <a:fillRect/>
          </a:stretch>
        </p:blipFill>
        <p:spPr bwMode="auto">
          <a:xfrm flipH="1">
            <a:off x="285720" y="214290"/>
            <a:ext cx="1428760" cy="2571768"/>
          </a:xfrm>
          <a:prstGeom prst="rect">
            <a:avLst/>
          </a:prstGeom>
          <a:ln w="3810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>
            <a:spLocks noGrp="1"/>
          </p:cNvSpPr>
          <p:nvPr>
            <p:ph type="title"/>
          </p:nvPr>
        </p:nvSpPr>
        <p:spPr>
          <a:xfrm>
            <a:off x="2285984" y="1285860"/>
            <a:ext cx="6686568" cy="785842"/>
          </a:xfrm>
        </p:spPr>
        <p:txBody>
          <a:bodyPr/>
          <a:lstStyle/>
          <a:p>
            <a:pPr algn="r"/>
            <a:r>
              <a:rPr lang="ru-RU" sz="26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Битянова</a:t>
            </a:r>
            <a:r>
              <a:rPr lang="ru-RU" sz="2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М.Р.</a:t>
            </a:r>
            <a:r>
              <a:rPr lang="ru-RU" sz="2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Директор Центра психологического </a:t>
            </a:r>
            <a:br>
              <a:rPr lang="ru-RU" sz="2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сопровождения образования «ТОЧКА ПСИ», к.п.н.</a:t>
            </a:r>
            <a:endParaRPr lang="ru-RU" sz="20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214290"/>
            <a:ext cx="7000924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 algn="ctr">
              <a:spcBef>
                <a:spcPct val="20000"/>
              </a:spcBef>
              <a:buClr>
                <a:schemeClr val="accent1"/>
              </a:buClr>
              <a:buSzPct val="75000"/>
            </a:pPr>
            <a:r>
              <a:rPr kumimoji="1" lang="ru-RU" sz="2800" b="1" i="1" u="sn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Универсальные учебные действия</a:t>
            </a:r>
          </a:p>
          <a:p>
            <a:pPr marL="268288" indent="-268288" algn="ctr">
              <a:spcBef>
                <a:spcPct val="20000"/>
              </a:spcBef>
              <a:buClr>
                <a:schemeClr val="accent1"/>
              </a:buClr>
              <a:buSzPct val="75000"/>
            </a:pPr>
            <a:r>
              <a:rPr kumimoji="1" lang="ru-RU" sz="28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показатели развития личности</a:t>
            </a:r>
          </a:p>
        </p:txBody>
      </p:sp>
      <p:pic>
        <p:nvPicPr>
          <p:cNvPr id="6" name="Picture 4" descr="C:\Documents and Settings\Администратор\Рабочий стол\выступление региональная мастерска\12670200414143.jpg"/>
          <p:cNvPicPr>
            <a:picLocks noChangeAspect="1" noChangeArrowheads="1"/>
          </p:cNvPicPr>
          <p:nvPr/>
        </p:nvPicPr>
        <p:blipFill>
          <a:blip r:embed="rId3" cstate="print"/>
          <a:srcRect l="28901" t="7000" r="18351" b="28000"/>
          <a:stretch>
            <a:fillRect/>
          </a:stretch>
        </p:blipFill>
        <p:spPr bwMode="auto">
          <a:xfrm flipH="1">
            <a:off x="285720" y="214290"/>
            <a:ext cx="1428760" cy="2571768"/>
          </a:xfrm>
          <a:prstGeom prst="rect">
            <a:avLst/>
          </a:prstGeom>
          <a:ln w="3810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28" name="Группа 27"/>
          <p:cNvGrpSpPr/>
          <p:nvPr/>
        </p:nvGrpSpPr>
        <p:grpSpPr>
          <a:xfrm>
            <a:off x="428596" y="2357430"/>
            <a:ext cx="8715404" cy="4500570"/>
            <a:chOff x="428596" y="2357430"/>
            <a:chExt cx="8715404" cy="4500570"/>
          </a:xfrm>
        </p:grpSpPr>
        <p:sp>
          <p:nvSpPr>
            <p:cNvPr id="7" name="Блок-схема: альтернативный процесс 6"/>
            <p:cNvSpPr/>
            <p:nvPr/>
          </p:nvSpPr>
          <p:spPr>
            <a:xfrm>
              <a:off x="2000232" y="2357430"/>
              <a:ext cx="7000924" cy="500066"/>
            </a:xfrm>
            <a:prstGeom prst="flowChartAlternateProcess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РАЗВИТИЕ ЛИЧНОСТИ</a:t>
              </a:r>
              <a:endPara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Стрелка вверх 7"/>
            <p:cNvSpPr/>
            <p:nvPr/>
          </p:nvSpPr>
          <p:spPr>
            <a:xfrm>
              <a:off x="2571736" y="2928934"/>
              <a:ext cx="5286412" cy="2143140"/>
            </a:xfrm>
            <a:prstGeom prst="upArrow">
              <a:avLst>
                <a:gd name="adj1" fmla="val 50000"/>
                <a:gd name="adj2" fmla="val 36173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7200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УУД</a:t>
              </a:r>
              <a:endParaRPr lang="ru-RU" sz="7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Блок-схема: узел 8"/>
            <p:cNvSpPr/>
            <p:nvPr/>
          </p:nvSpPr>
          <p:spPr>
            <a:xfrm>
              <a:off x="428596" y="5214926"/>
              <a:ext cx="1643074" cy="1643074"/>
            </a:xfrm>
            <a:prstGeom prst="flowChartConnector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</a:t>
              </a:r>
              <a:endParaRPr 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Блок-схема: узел 9"/>
            <p:cNvSpPr/>
            <p:nvPr/>
          </p:nvSpPr>
          <p:spPr>
            <a:xfrm>
              <a:off x="2214546" y="5214926"/>
              <a:ext cx="1643074" cy="1643074"/>
            </a:xfrm>
            <a:prstGeom prst="flowChartConnector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</a:t>
              </a:r>
              <a:endParaRPr 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Блок-схема: узел 10"/>
            <p:cNvSpPr/>
            <p:nvPr/>
          </p:nvSpPr>
          <p:spPr>
            <a:xfrm>
              <a:off x="3929058" y="5214926"/>
              <a:ext cx="1643074" cy="1643074"/>
            </a:xfrm>
            <a:prstGeom prst="flowChartConnector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Х</a:t>
              </a:r>
              <a:endParaRPr 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Блок-схема: узел 11"/>
            <p:cNvSpPr/>
            <p:nvPr/>
          </p:nvSpPr>
          <p:spPr>
            <a:xfrm>
              <a:off x="5715008" y="5214926"/>
              <a:ext cx="1643074" cy="1643074"/>
            </a:xfrm>
            <a:prstGeom prst="flowChartConnector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Ф</a:t>
              </a:r>
              <a:endParaRPr 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Блок-схема: узел 12"/>
            <p:cNvSpPr/>
            <p:nvPr/>
          </p:nvSpPr>
          <p:spPr>
            <a:xfrm>
              <a:off x="7500926" y="5214926"/>
              <a:ext cx="1643074" cy="1643074"/>
            </a:xfrm>
            <a:prstGeom prst="flowChartConnector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Б</a:t>
              </a:r>
              <a:endParaRPr 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5" name="Прямая со стрелкой 14"/>
            <p:cNvCxnSpPr>
              <a:stCxn id="9" idx="7"/>
            </p:cNvCxnSpPr>
            <p:nvPr/>
          </p:nvCxnSpPr>
          <p:spPr>
            <a:xfrm rot="5400000" flipH="1" flipV="1">
              <a:off x="2581158" y="4107649"/>
              <a:ext cx="597788" cy="209801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>
              <a:stCxn id="10" idx="7"/>
            </p:cNvCxnSpPr>
            <p:nvPr/>
          </p:nvCxnSpPr>
          <p:spPr>
            <a:xfrm rot="5400000" flipH="1" flipV="1">
              <a:off x="3938482" y="4750591"/>
              <a:ext cx="383472" cy="102644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endCxn id="8" idx="2"/>
            </p:cNvCxnSpPr>
            <p:nvPr/>
          </p:nvCxnSpPr>
          <p:spPr>
            <a:xfrm rot="16200000" flipV="1">
              <a:off x="5058924" y="5228092"/>
              <a:ext cx="383474" cy="7143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>
              <a:stCxn id="12" idx="1"/>
            </p:cNvCxnSpPr>
            <p:nvPr/>
          </p:nvCxnSpPr>
          <p:spPr>
            <a:xfrm rot="16200000" flipV="1">
              <a:off x="5750740" y="5250656"/>
              <a:ext cx="383474" cy="2630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rot="10800000">
              <a:off x="6500826" y="4786322"/>
              <a:ext cx="1214446" cy="64294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00001 3">
      <a:dk1>
        <a:srgbClr val="CC3300"/>
      </a:dk1>
      <a:lt1>
        <a:srgbClr val="D18A0E"/>
      </a:lt1>
      <a:dk2>
        <a:srgbClr val="FFFFFF"/>
      </a:dk2>
      <a:lt2>
        <a:srgbClr val="996600"/>
      </a:lt2>
      <a:accent1>
        <a:srgbClr val="663300"/>
      </a:accent1>
      <a:accent2>
        <a:srgbClr val="FF6600"/>
      </a:accent2>
      <a:accent3>
        <a:srgbClr val="E5C4AA"/>
      </a:accent3>
      <a:accent4>
        <a:srgbClr val="AE2A00"/>
      </a:accent4>
      <a:accent5>
        <a:srgbClr val="B8ADAA"/>
      </a:accent5>
      <a:accent6>
        <a:srgbClr val="E75C00"/>
      </a:accent6>
      <a:hlink>
        <a:srgbClr val="CC6600"/>
      </a:hlink>
      <a:folHlink>
        <a:srgbClr val="F4BE5E"/>
      </a:folHlink>
    </a:clrScheme>
    <a:fontScheme name="000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001 1">
        <a:dk1>
          <a:srgbClr val="000000"/>
        </a:dk1>
        <a:lt1>
          <a:srgbClr val="D18A0E"/>
        </a:lt1>
        <a:dk2>
          <a:srgbClr val="FFFFFF"/>
        </a:dk2>
        <a:lt2>
          <a:srgbClr val="996600"/>
        </a:lt2>
        <a:accent1>
          <a:srgbClr val="996633"/>
        </a:accent1>
        <a:accent2>
          <a:srgbClr val="FF9966"/>
        </a:accent2>
        <a:accent3>
          <a:srgbClr val="E5C4AA"/>
        </a:accent3>
        <a:accent4>
          <a:srgbClr val="000000"/>
        </a:accent4>
        <a:accent5>
          <a:srgbClr val="CAB8AD"/>
        </a:accent5>
        <a:accent6>
          <a:srgbClr val="E78A5C"/>
        </a:accent6>
        <a:hlink>
          <a:srgbClr val="CC6600"/>
        </a:hlink>
        <a:folHlink>
          <a:srgbClr val="F4BE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01 2">
        <a:dk1>
          <a:srgbClr val="000000"/>
        </a:dk1>
        <a:lt1>
          <a:srgbClr val="D18A0E"/>
        </a:lt1>
        <a:dk2>
          <a:srgbClr val="FFFFFF"/>
        </a:dk2>
        <a:lt2>
          <a:srgbClr val="996600"/>
        </a:lt2>
        <a:accent1>
          <a:srgbClr val="663300"/>
        </a:accent1>
        <a:accent2>
          <a:srgbClr val="FF6600"/>
        </a:accent2>
        <a:accent3>
          <a:srgbClr val="E5C4AA"/>
        </a:accent3>
        <a:accent4>
          <a:srgbClr val="000000"/>
        </a:accent4>
        <a:accent5>
          <a:srgbClr val="B8ADAA"/>
        </a:accent5>
        <a:accent6>
          <a:srgbClr val="E75C00"/>
        </a:accent6>
        <a:hlink>
          <a:srgbClr val="CC6600"/>
        </a:hlink>
        <a:folHlink>
          <a:srgbClr val="F4BE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01 3">
        <a:dk1>
          <a:srgbClr val="CC3300"/>
        </a:dk1>
        <a:lt1>
          <a:srgbClr val="D18A0E"/>
        </a:lt1>
        <a:dk2>
          <a:srgbClr val="FFFFFF"/>
        </a:dk2>
        <a:lt2>
          <a:srgbClr val="996600"/>
        </a:lt2>
        <a:accent1>
          <a:srgbClr val="663300"/>
        </a:accent1>
        <a:accent2>
          <a:srgbClr val="FF6600"/>
        </a:accent2>
        <a:accent3>
          <a:srgbClr val="E5C4AA"/>
        </a:accent3>
        <a:accent4>
          <a:srgbClr val="AE2A00"/>
        </a:accent4>
        <a:accent5>
          <a:srgbClr val="B8ADAA"/>
        </a:accent5>
        <a:accent6>
          <a:srgbClr val="E75C00"/>
        </a:accent6>
        <a:hlink>
          <a:srgbClr val="CC6600"/>
        </a:hlink>
        <a:folHlink>
          <a:srgbClr val="F4BE5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Кацевич НИ</Template>
  <TotalTime>409</TotalTime>
  <Words>280</Words>
  <Application>Microsoft Office PowerPoint</Application>
  <PresentationFormat>Экран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template</vt:lpstr>
      <vt:lpstr>Развитие и применение универсальных учебных действий в работе с информацией на уроках математики</vt:lpstr>
      <vt:lpstr>Президент России Дмитрий Медведев</vt:lpstr>
      <vt:lpstr>Распоряжение правительства РФ №1507-Р от 07.09.2010 г «О плане действий по модернизации общего образования на 2011 - 2015 годы» </vt:lpstr>
      <vt:lpstr>Идеология ФГОС</vt:lpstr>
      <vt:lpstr>Структура ФГОС</vt:lpstr>
      <vt:lpstr>Слайд 6</vt:lpstr>
      <vt:lpstr>Слайд 7</vt:lpstr>
      <vt:lpstr>Особенности УУД</vt:lpstr>
      <vt:lpstr>Битянова М.Р. Директор Центра психологического  сопровождения образования «ТОЧКА ПСИ», к.п.н.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и применение универсальных учебных действий в работе с информацией на уроках математики</dc:title>
  <dc:creator>Надежда</dc:creator>
  <cp:lastModifiedBy>Надежда</cp:lastModifiedBy>
  <cp:revision>53</cp:revision>
  <dcterms:created xsi:type="dcterms:W3CDTF">2011-12-13T08:47:37Z</dcterms:created>
  <dcterms:modified xsi:type="dcterms:W3CDTF">2012-03-23T19:07:22Z</dcterms:modified>
</cp:coreProperties>
</file>