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321471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…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храм – как шапка Мономаха.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 рекой – крутой зеленый вал.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удалью, талантом и размахом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 мастер Суздаль создавал.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071570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Игорь Кобзев (Москва)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7147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Суздале и уезде «от великих денежных сборов учинилась смута великая». Польские интервенты, заручившись грамотами Лжедмитрия II, чувствовали себя в </a:t>
            </a:r>
            <a:r>
              <a:rPr lang="ru-RU" dirty="0" err="1" smtClean="0"/>
              <a:t>Суз</a:t>
            </a:r>
            <a:r>
              <a:rPr lang="ru-RU" dirty="0" err="1"/>
              <a:t>интервентов</a:t>
            </a:r>
            <a:r>
              <a:rPr lang="ru-RU" dirty="0"/>
              <a:t>, использовавших Суздаль как базу, откуда делались набеги на города и села северо-восточных </a:t>
            </a:r>
            <a:r>
              <a:rPr lang="ru-RU" dirty="0" smtClean="0"/>
              <a:t>провинций </a:t>
            </a:r>
            <a:r>
              <a:rPr lang="ru-RU" dirty="0" err="1" smtClean="0"/>
              <a:t>дальской</a:t>
            </a:r>
            <a:r>
              <a:rPr lang="ru-RU" dirty="0" smtClean="0"/>
              <a:t> </a:t>
            </a:r>
            <a:r>
              <a:rPr lang="ru-RU" dirty="0"/>
              <a:t>земле полными хозяевами</a:t>
            </a:r>
            <a:r>
              <a:rPr lang="ru-RU" dirty="0" smtClean="0"/>
              <a:t>. </a:t>
            </a:r>
            <a:r>
              <a:rPr lang="ru-RU" dirty="0"/>
              <a:t>поляки весной 1610 года покинули Суздаль, предварительно ограбив его дочиста.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Samsung\Downloads\imgpreview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2977882" cy="1981203"/>
          </a:xfrm>
          <a:prstGeom prst="rect">
            <a:avLst/>
          </a:prstGeom>
          <a:noFill/>
        </p:spPr>
      </p:pic>
      <p:pic>
        <p:nvPicPr>
          <p:cNvPr id="18435" name="Picture 3" descr="C:\Users\Samsung\Downloads\imgpreview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143380"/>
            <a:ext cx="3277869" cy="1969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7862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второй половине 1611 года непокорный город с его монастырями был обращен польско-литовскими интервентами в руины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Опись города, сделанная в 1617 году, отмечает, что торговля, ремесла, городское хозяйство - все пришло в упадок. За время интервенции 118 владельцев дворов убиты или умерли, а 82 владельца «сошли безвестно». Практически город нужно было возрождать из пепла...</a:t>
            </a:r>
          </a:p>
        </p:txBody>
      </p:sp>
      <p:pic>
        <p:nvPicPr>
          <p:cNvPr id="10242" name="Picture 2" descr="C:\Users\Samsung\Downloads\250px-Liss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143380"/>
            <a:ext cx="3175000" cy="2336800"/>
          </a:xfrm>
          <a:prstGeom prst="rect">
            <a:avLst/>
          </a:prstGeom>
          <a:noFill/>
        </p:spPr>
      </p:pic>
      <p:pic>
        <p:nvPicPr>
          <p:cNvPr id="10243" name="Picture 3" descr="C:\Users\Samsung\Downloads\300px-Коверзнев_Битва_князя_Пожарского_с_гетманом_Ходкевичем_под_Москвой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165600"/>
            <a:ext cx="3571900" cy="2406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79"/>
            <a:ext cx="8229600" cy="32147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Дмитрий Михайлович Пожарский возглавил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Народное ополчение.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просьбе жителей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Суздаля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Пожарский послал в город своего родственника, стольника князя Романа Петровича Пожарского, который разбив поляков, освободил город.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рах Д.М. Пожарского покоится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родовой усыпальнице в суздальском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Спасо-Евфимиевом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монастыре.</a:t>
            </a:r>
          </a:p>
        </p:txBody>
      </p:sp>
      <p:pic>
        <p:nvPicPr>
          <p:cNvPr id="9219" name="Picture 3" descr="C:\Users\Samsung\Downloads\250px-Dmitry_Pozhar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714752"/>
            <a:ext cx="1524000" cy="2024063"/>
          </a:xfrm>
          <a:prstGeom prst="rect">
            <a:avLst/>
          </a:prstGeom>
          <a:noFill/>
        </p:spPr>
      </p:pic>
      <p:pic>
        <p:nvPicPr>
          <p:cNvPr id="9220" name="Picture 4" descr="C:\Users\Samsung\Downloads\200px-Appeal_of_Mi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873500"/>
            <a:ext cx="2357454" cy="2413020"/>
          </a:xfrm>
          <a:prstGeom prst="rect">
            <a:avLst/>
          </a:prstGeom>
          <a:noFill/>
        </p:spPr>
      </p:pic>
      <p:pic>
        <p:nvPicPr>
          <p:cNvPr id="9222" name="Picture 6" descr="C:\Users\Samsung\Downloads\90px-Tomb_Dmitry_Pozhar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786190"/>
            <a:ext cx="1428760" cy="1857388"/>
          </a:xfrm>
          <a:prstGeom prst="rect">
            <a:avLst/>
          </a:prstGeom>
          <a:noFill/>
        </p:spPr>
      </p:pic>
      <p:pic>
        <p:nvPicPr>
          <p:cNvPr id="9223" name="Picture 7" descr="C:\Users\Samsung\Downloads\b111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929066"/>
            <a:ext cx="2286016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79"/>
            <a:ext cx="8229600" cy="357190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Смуты и последующих войн, когда город был практически разграблен, в истории Суздаля наступило относительное затишье. Но в 1719 году история Суздаля сообщает о пожаре, в котором сгорели деревянные церкви. На их место воздвигли белокаменные, многие из которых сохранились</a:t>
            </a:r>
          </a:p>
        </p:txBody>
      </p:sp>
      <p:pic>
        <p:nvPicPr>
          <p:cNvPr id="11266" name="Picture 2" descr="C:\Users\Samsung\Downloads\imgpreview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14818"/>
            <a:ext cx="1552575" cy="2333625"/>
          </a:xfrm>
          <a:prstGeom prst="rect">
            <a:avLst/>
          </a:prstGeom>
          <a:noFill/>
        </p:spPr>
      </p:pic>
      <p:pic>
        <p:nvPicPr>
          <p:cNvPr id="11267" name="Picture 3" descr="C:\Users\Samsung\Downloads\imgpreview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357694"/>
            <a:ext cx="1971675" cy="1847850"/>
          </a:xfrm>
          <a:prstGeom prst="rect">
            <a:avLst/>
          </a:prstGeom>
          <a:noFill/>
        </p:spPr>
      </p:pic>
      <p:pic>
        <p:nvPicPr>
          <p:cNvPr id="11268" name="Picture 4" descr="C:\Users\Samsung\Downloads\imgpreview (1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429132"/>
            <a:ext cx="23336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 XVIII века история Суздаля перетекает в иное русло – Суздаль становится уездным городом, а владыка переезжает во Владимир. Поэтому жизнь в городе протекала неспешно, жители в основном занимались огородничеством, садоводством, мелкой и средней торговлей. </a:t>
            </a:r>
          </a:p>
        </p:txBody>
      </p:sp>
      <p:pic>
        <p:nvPicPr>
          <p:cNvPr id="12290" name="Picture 2" descr="C:\Users\Samsung\Downloads\imgpreview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929066"/>
            <a:ext cx="2209800" cy="1638300"/>
          </a:xfrm>
          <a:prstGeom prst="rect">
            <a:avLst/>
          </a:prstGeom>
          <a:noFill/>
        </p:spPr>
      </p:pic>
      <p:pic>
        <p:nvPicPr>
          <p:cNvPr id="12291" name="Picture 3" descr="C:\Users\Samsung\Downloads\imgpreview (2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23336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3"/>
            <a:ext cx="8229600" cy="32147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наши дни Суздаль — живописный туристический центр, с богатой историей, наличием многочисленных памятников истории, бесконечно привлекательный для путешественников и туристов.</a:t>
            </a:r>
          </a:p>
        </p:txBody>
      </p:sp>
      <p:pic>
        <p:nvPicPr>
          <p:cNvPr id="14339" name="Picture 3" descr="C:\Users\Samsung\Downloads\220px-Suzdal_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3053950"/>
            <a:ext cx="3357586" cy="2518190"/>
          </a:xfrm>
          <a:prstGeom prst="rect">
            <a:avLst/>
          </a:prstGeom>
          <a:noFill/>
        </p:spPr>
      </p:pic>
      <p:pic>
        <p:nvPicPr>
          <p:cNvPr id="14340" name="Picture 4" descr="C:\Users\Samsung\Downloads\220px-Russia-Suzdal-Boris_and_Gleb_Chu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5757874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Су́здаль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город в России, административный центр Суздальского района Владимирской области. Расположен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реке Каменке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притоке реки Нерли, в 26 км к северу от Владимира. Суздаль — город-заповедник, входит в Золотое кольцо России.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Награжден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орденом «Знак Почёта» (1974) за сохранение культурного наследия и развитие туризма.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Население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чел. (2013).</a:t>
            </a:r>
          </a:p>
          <a:p>
            <a:endParaRPr lang="ru-RU" dirty="0"/>
          </a:p>
        </p:txBody>
      </p:sp>
      <p:pic>
        <p:nvPicPr>
          <p:cNvPr id="13314" name="Picture 2" descr="C:\Users\Samsung\Downloads\Gorskii_04449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214554"/>
            <a:ext cx="2617228" cy="228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292895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1978 году ЮНЕСКО включила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белокаменные памятники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Суздаля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объектов Всемирного наследия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 1982 году Международная федерация журналистов и писателей, пишущих о туризме, вручила Суздалю приз «Золотое яблоко» за заслуги в развитии международного туризма.</a:t>
            </a:r>
          </a:p>
          <a:p>
            <a:endParaRPr lang="ru-RU" dirty="0"/>
          </a:p>
        </p:txBody>
      </p:sp>
      <p:pic>
        <p:nvPicPr>
          <p:cNvPr id="15362" name="Picture 2" descr="C:\Users\Samsung\Downloads\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429000"/>
            <a:ext cx="4055280" cy="311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786214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C 2002 года в Суздальском туристическом комплексе ежегодно проводится Открытый российский фестиваль анимационного кино, являющийся главным смотром российской анимации.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Каждую вторую субботу июля в Суздале проводится Праздник Огурца. Место проведения — Музей деревянного зодчества.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2010 года проводится ежегодный фестиваль русской бани.</a:t>
            </a:r>
          </a:p>
          <a:p>
            <a:endParaRPr lang="ru-RU" dirty="0"/>
          </a:p>
        </p:txBody>
      </p:sp>
      <p:pic>
        <p:nvPicPr>
          <p:cNvPr id="16386" name="Picture 2" descr="C:\Users\Samsung\Downloads\b20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71942"/>
            <a:ext cx="2762269" cy="2071702"/>
          </a:xfrm>
          <a:prstGeom prst="rect">
            <a:avLst/>
          </a:prstGeom>
          <a:noFill/>
        </p:spPr>
      </p:pic>
      <p:pic>
        <p:nvPicPr>
          <p:cNvPr id="16387" name="Picture 3" descr="C:\Users\Samsung\Downloads\imgpreview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071942"/>
            <a:ext cx="2005015" cy="2200275"/>
          </a:xfrm>
          <a:prstGeom prst="rect">
            <a:avLst/>
          </a:prstGeom>
          <a:noFill/>
        </p:spPr>
      </p:pic>
      <p:pic>
        <p:nvPicPr>
          <p:cNvPr id="16388" name="Picture 4" descr="C:\Users\Samsung\Downloads\imgpreview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2000252" cy="2466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5900750" cy="584043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Фильмы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снятые в Суздале: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Женитьба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Бальзаминова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(1964)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Метель (1964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Царская невеста (1964)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Андрей Рублёв, части: «Набег», «Колокол» (1966)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Душечка (1966)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Ярослав Домбровский (Польша, 1975)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Осенние колокола (1977)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Мой ласковый и нежный зверь (1978)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Тема (1979)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Юность Петра (1980)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Россия молодая (1981)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Чародеи (1982)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Серебряное ревю (1982)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Мёртвые души (1984)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Пётр Великий (США, 1985)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 бизнесмена Фому (1993)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Волшебный портрет (1997)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Классик (1998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Царь (2008)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Пелагия и белый бульдог (2008)</a:t>
            </a:r>
          </a:p>
          <a:p>
            <a:endParaRPr lang="ru-RU" dirty="0"/>
          </a:p>
        </p:txBody>
      </p:sp>
      <p:pic>
        <p:nvPicPr>
          <p:cNvPr id="17411" name="Picture 3" descr="C:\Users\Samsung\Downloads\200px-Женитьба_Бальзами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142984"/>
            <a:ext cx="2540000" cy="414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5400684" cy="37862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Суздаль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древний город, насчитывающий несколько сотен лет своей истории. История города Суздаль очень увлекательна, очень интересна история возникновения многих памятников, ставших теперь культурным достоянием не только Суздаля. </a:t>
            </a:r>
          </a:p>
        </p:txBody>
      </p:sp>
      <p:pic>
        <p:nvPicPr>
          <p:cNvPr id="1027" name="Picture 3" descr="C:\Users\Samsung\Desktop\суздаль\imgpreview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786322"/>
            <a:ext cx="3095647" cy="1857388"/>
          </a:xfrm>
          <a:prstGeom prst="rect">
            <a:avLst/>
          </a:prstGeom>
          <a:noFill/>
        </p:spPr>
      </p:pic>
      <p:pic>
        <p:nvPicPr>
          <p:cNvPr id="1028" name="Picture 4" descr="C:\Users\Samsung\Desktop\суздаль\214-karta_cuzdal-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071546"/>
            <a:ext cx="2946400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аместитель директора по ВР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«СОШ № 2 г. Суздаля»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Мохначева Елена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3471858" cy="6429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Суздаля начинается в 1024 году. Именно в этом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летописях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появилось первое упоминание о Суздале. Запись в летописи свидетельствует о крестьянском восстании, вспыхнувшем в этом краю. Так же очень важными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Суздаля являются записи в той же летописи о начале возникновения в этих краях христианской религии. Это событие сыграло важную роль в дальнейшем развитии города Суздаль, как духовного центра.</a:t>
            </a:r>
          </a:p>
          <a:p>
            <a:endParaRPr lang="ru-RU" dirty="0"/>
          </a:p>
        </p:txBody>
      </p:sp>
      <p:pic>
        <p:nvPicPr>
          <p:cNvPr id="2050" name="Picture 2" descr="C:\Users\Samsung\Downloads\400px-Ephrosinia_of_Suz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50800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4829180" cy="614366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возникновения Суздаля так же датируется XI веком. Как и все города в средние века, началом его строительства стало сооружение на реке Каменка крепости, говоря другими словами - Кремля. История Суздаля повествует, что для этого выбралось очень подходящее место, защищенное с 3 сторон естественными преградами, для большей защищенности были насыпаны земляные валы, которые, кстати, сохранились и по сей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amsung\Desktop\суздаль\214-vidnakreml-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357694"/>
            <a:ext cx="2946400" cy="2209800"/>
          </a:xfrm>
          <a:prstGeom prst="rect">
            <a:avLst/>
          </a:prstGeom>
          <a:noFill/>
        </p:spPr>
      </p:pic>
      <p:pic>
        <p:nvPicPr>
          <p:cNvPr id="3075" name="Picture 3" descr="C:\Users\Samsung\Desktop\суздаль\214-kremliiisoborrogdestvabogorodizy-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2946400" cy="392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4071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Чуть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восточнее Кремля, как гласит история Суздаля, расположился так называемый посад, где жили торговцы и ремесленники. Посад так же оградили валами, а вокруг него постепенно выстраивались слободы. Если верить истории Суздаля, то изначальная планировка города сохранилась и по сей день.</a:t>
            </a:r>
          </a:p>
          <a:p>
            <a:endParaRPr lang="ru-RU" dirty="0"/>
          </a:p>
        </p:txBody>
      </p:sp>
      <p:pic>
        <p:nvPicPr>
          <p:cNvPr id="4099" name="Picture 3" descr="C:\Users\Samsung\Desktop\суздаль\imgpreview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429132"/>
            <a:ext cx="2486025" cy="1457325"/>
          </a:xfrm>
          <a:prstGeom prst="rect">
            <a:avLst/>
          </a:prstGeom>
          <a:noFill/>
        </p:spPr>
      </p:pic>
      <p:pic>
        <p:nvPicPr>
          <p:cNvPr id="4100" name="Picture 4" descr="C:\Users\Samsung\Downloads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500570"/>
            <a:ext cx="2333625" cy="155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начинают строиться знаменитейшие церкви Суздаля, история города подробно об этом рассказывает. Но, к сожалению, в истории Суздаля начинаются черные полосы — с приходом на суздальские земли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татаро-монгол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расцвет культуры был оборван. Зимой 1238 года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татаро-монголы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покорили и сожгли город.</a:t>
            </a:r>
          </a:p>
        </p:txBody>
      </p:sp>
      <p:pic>
        <p:nvPicPr>
          <p:cNvPr id="5122" name="Picture 2" descr="C:\Users\Samsung\Downloads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2200275" cy="1647825"/>
          </a:xfrm>
          <a:prstGeom prst="rect">
            <a:avLst/>
          </a:prstGeom>
          <a:noFill/>
        </p:spPr>
      </p:pic>
      <p:pic>
        <p:nvPicPr>
          <p:cNvPr id="5123" name="Picture 3" descr="C:\Users\Samsung\Downloads\imgpreview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928670"/>
            <a:ext cx="2305050" cy="1571625"/>
          </a:xfrm>
          <a:prstGeom prst="rect">
            <a:avLst/>
          </a:prstGeom>
          <a:noFill/>
        </p:spPr>
      </p:pic>
      <p:pic>
        <p:nvPicPr>
          <p:cNvPr id="5124" name="Picture 4" descr="C:\Users\Samsung\Downloads\imgpreview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928670"/>
            <a:ext cx="2352675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XIV веку снова начинается подъем города – возникло Суздальско-Нижегородское княжество, где даже чеканили свою монету. В те дни история Суздаля переживала расцвет.</a:t>
            </a:r>
          </a:p>
          <a:p>
            <a:endParaRPr lang="ru-RU" dirty="0"/>
          </a:p>
        </p:txBody>
      </p:sp>
      <p:pic>
        <p:nvPicPr>
          <p:cNvPr id="6147" name="Picture 3" descr="C:\Users\Samsung\Desktop\суздаль\214-pokrovskiyimonastir-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00372"/>
            <a:ext cx="977900" cy="736600"/>
          </a:xfrm>
          <a:prstGeom prst="rect">
            <a:avLst/>
          </a:prstGeom>
          <a:noFill/>
        </p:spPr>
      </p:pic>
      <p:pic>
        <p:nvPicPr>
          <p:cNvPr id="6148" name="Picture 4" descr="C:\Users\Samsung\Desktop\суздаль\214-pokrovskiymonastyrpokrovskysobor2-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71810"/>
            <a:ext cx="977900" cy="736600"/>
          </a:xfrm>
          <a:prstGeom prst="rect">
            <a:avLst/>
          </a:prstGeom>
          <a:noFill/>
        </p:spPr>
      </p:pic>
      <p:pic>
        <p:nvPicPr>
          <p:cNvPr id="6149" name="Picture 5" descr="C:\Users\Samsung\Desktop\суздаль\214-spasoefimcpasopreobragensobor-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0372"/>
            <a:ext cx="977900" cy="736600"/>
          </a:xfrm>
          <a:prstGeom prst="rect">
            <a:avLst/>
          </a:prstGeom>
          <a:noFill/>
        </p:spPr>
      </p:pic>
      <p:pic>
        <p:nvPicPr>
          <p:cNvPr id="6150" name="Picture 6" descr="C:\Users\Samsung\Desktop\суздаль\214-spasoefimmonastir-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928934"/>
            <a:ext cx="977900" cy="736600"/>
          </a:xfrm>
          <a:prstGeom prst="rect">
            <a:avLst/>
          </a:prstGeom>
          <a:noFill/>
        </p:spPr>
      </p:pic>
      <p:pic>
        <p:nvPicPr>
          <p:cNvPr id="6151" name="Picture 7" descr="C:\Users\Samsung\Downloads\imgpreview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286256"/>
            <a:ext cx="2409825" cy="1504950"/>
          </a:xfrm>
          <a:prstGeom prst="rect">
            <a:avLst/>
          </a:prstGeom>
          <a:noFill/>
        </p:spPr>
      </p:pic>
      <p:pic>
        <p:nvPicPr>
          <p:cNvPr id="6152" name="Picture 8" descr="C:\Users\Samsung\Downloads\imgpreview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4572008"/>
            <a:ext cx="2543175" cy="1428750"/>
          </a:xfrm>
          <a:prstGeom prst="rect">
            <a:avLst/>
          </a:prstGeom>
          <a:noFill/>
        </p:spPr>
      </p:pic>
      <p:pic>
        <p:nvPicPr>
          <p:cNvPr id="6153" name="Picture 9" descr="C:\Users\Samsung\Downloads\imgpreview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3929066"/>
            <a:ext cx="1552575" cy="233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 же XIV веке было построено еще два монастыря – 1352 г. - Спасский, в 1364 г. – Покровский. Далее они активно развивались и достраивались. Теперь же монастыри – одно из самых посещаемых достопримечательностей в Суздале.</a:t>
            </a:r>
          </a:p>
          <a:p>
            <a:endParaRPr lang="ru-RU" dirty="0"/>
          </a:p>
        </p:txBody>
      </p:sp>
      <p:pic>
        <p:nvPicPr>
          <p:cNvPr id="7170" name="Picture 2" descr="C:\Users\Samsung\Downloads\imgpreview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000636"/>
            <a:ext cx="2371725" cy="1533525"/>
          </a:xfrm>
          <a:prstGeom prst="rect">
            <a:avLst/>
          </a:prstGeom>
          <a:noFill/>
        </p:spPr>
      </p:pic>
      <p:pic>
        <p:nvPicPr>
          <p:cNvPr id="7171" name="Picture 3" descr="C:\Users\Samsung\Downloads\imgpreview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2333625" cy="1552575"/>
          </a:xfrm>
          <a:prstGeom prst="rect">
            <a:avLst/>
          </a:prstGeom>
          <a:noFill/>
        </p:spPr>
      </p:pic>
      <p:pic>
        <p:nvPicPr>
          <p:cNvPr id="7172" name="Picture 4" descr="C:\Users\Samsung\Downloads\imgpreview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357694"/>
            <a:ext cx="1552575" cy="2333625"/>
          </a:xfrm>
          <a:prstGeom prst="rect">
            <a:avLst/>
          </a:prstGeom>
          <a:noFill/>
        </p:spPr>
      </p:pic>
      <p:pic>
        <p:nvPicPr>
          <p:cNvPr id="7173" name="Picture 5" descr="C:\Users\Samsung\Downloads\imgpreview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00438"/>
            <a:ext cx="230505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3"/>
            <a:ext cx="8229600" cy="36433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к XV веку политическая история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Суздаля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уходит на убыль. Власть перешла московскому княжеству. А Суздаль стал центром епархии, резиденцией владыки конечно же стал Кремль. Там со временем возникли редкие для своего времени Крестовые Палаты. Суздальские монастыри быстро богатели, владея обширными вотчинами, берегли и приумножали образцы древнерусского искусства. </a:t>
            </a:r>
          </a:p>
        </p:txBody>
      </p:sp>
      <p:pic>
        <p:nvPicPr>
          <p:cNvPr id="8194" name="Picture 2" descr="C:\Users\Samsung\Downloads\imgpreview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43380"/>
            <a:ext cx="2333625" cy="1552575"/>
          </a:xfrm>
          <a:prstGeom prst="rect">
            <a:avLst/>
          </a:prstGeom>
          <a:noFill/>
        </p:spPr>
      </p:pic>
      <p:pic>
        <p:nvPicPr>
          <p:cNvPr id="8195" name="Picture 3" descr="C:\Users\Samsung\Downloads\imgpreview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143380"/>
            <a:ext cx="2181225" cy="1666875"/>
          </a:xfrm>
          <a:prstGeom prst="rect">
            <a:avLst/>
          </a:prstGeom>
          <a:noFill/>
        </p:spPr>
      </p:pic>
      <p:pic>
        <p:nvPicPr>
          <p:cNvPr id="8196" name="Picture 4" descr="C:\Users\Samsung\Downloads\imgpreview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071942"/>
            <a:ext cx="2257425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343</TotalTime>
  <Words>624</Words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Городская</vt:lpstr>
      <vt:lpstr>…Каждый храм – как шапка Мономаха. Над рекой – крутой зеленый вал. С удалью, талантом и размахом Русский мастер Суздаль создавал.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</dc:title>
  <dc:creator>Samsung</dc:creator>
  <cp:lastModifiedBy>Samsung</cp:lastModifiedBy>
  <cp:revision>36</cp:revision>
  <dcterms:created xsi:type="dcterms:W3CDTF">2014-03-24T10:27:56Z</dcterms:created>
  <dcterms:modified xsi:type="dcterms:W3CDTF">2014-03-25T16:55:02Z</dcterms:modified>
</cp:coreProperties>
</file>