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7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59C2B47-83BC-442E-BBDE-4FC27A0547C1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0000800-133C-423B-9100-7D5B13F861D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Мой край и Великая Отечественная война.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3645024"/>
            <a:ext cx="4608512" cy="232955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Работу </a:t>
            </a:r>
            <a:r>
              <a:rPr lang="ru-RU" dirty="0" smtClean="0"/>
              <a:t>выполнила обучающаяся 9 </a:t>
            </a:r>
            <a:r>
              <a:rPr lang="ru-RU" dirty="0" smtClean="0"/>
              <a:t>класса: </a:t>
            </a:r>
            <a:r>
              <a:rPr lang="ru-RU" smtClean="0"/>
              <a:t>Чеботарёва Наталья</a:t>
            </a:r>
            <a:r>
              <a:rPr lang="ru-RU" smtClean="0"/>
              <a:t>.</a:t>
            </a:r>
            <a:endParaRPr lang="ru-RU" dirty="0" smtClean="0"/>
          </a:p>
          <a:p>
            <a:pPr algn="r"/>
            <a:r>
              <a:rPr lang="ru-RU" dirty="0" err="1" smtClean="0"/>
              <a:t>Руководитель:В.Ф.Ерохина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10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-305131" y="-24471"/>
            <a:ext cx="9682252" cy="1797287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6000" b="1" dirty="0" smtClean="0"/>
              <a:t>Село и тыл. </a:t>
            </a:r>
          </a:p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«Все для фронта, все для Победы»</a:t>
            </a:r>
          </a:p>
          <a:p>
            <a:endParaRPr lang="ru-RU" sz="4700" b="1" dirty="0" smtClean="0">
              <a:solidFill>
                <a:schemeClr val="bg1"/>
              </a:solidFill>
            </a:endParaRPr>
          </a:p>
          <a:p>
            <a:endParaRPr lang="ru-RU" sz="59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556792"/>
            <a:ext cx="92525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На постройку танковой колонны «Тамбовский колхозник» местными жителями было собрано 350 </a:t>
            </a:r>
            <a:r>
              <a:rPr lang="ru-RU" sz="2400" dirty="0" err="1">
                <a:solidFill>
                  <a:schemeClr val="bg1"/>
                </a:solidFill>
              </a:rPr>
              <a:t>тыс.руб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r>
              <a:rPr lang="ru-RU" sz="2400" dirty="0">
                <a:solidFill>
                  <a:schemeClr val="bg1"/>
                </a:solidFill>
              </a:rPr>
              <a:t>-В 1942г. на приемный пункт населением </a:t>
            </a:r>
            <a:r>
              <a:rPr lang="ru-RU" sz="2400" dirty="0" err="1">
                <a:solidFill>
                  <a:schemeClr val="bg1"/>
                </a:solidFill>
              </a:rPr>
              <a:t>Земетчинского</a:t>
            </a:r>
            <a:r>
              <a:rPr lang="ru-RU" sz="2400" dirty="0">
                <a:solidFill>
                  <a:schemeClr val="bg1"/>
                </a:solidFill>
              </a:rPr>
              <a:t> сельсовета было сдано 200 пар шерстяных носков,100пар валенок и 10 овчинных полушубков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-</a:t>
            </a:r>
            <a:r>
              <a:rPr lang="ru-RU" sz="2400" dirty="0">
                <a:solidFill>
                  <a:schemeClr val="bg1"/>
                </a:solidFill>
              </a:rPr>
              <a:t>По «красным» датам отправляли в подарок воинам подводы с продуктами питания</a:t>
            </a:r>
          </a:p>
          <a:p>
            <a:r>
              <a:rPr lang="ru-RU" sz="2400" dirty="0">
                <a:solidFill>
                  <a:schemeClr val="bg1"/>
                </a:solidFill>
              </a:rPr>
              <a:t>По-ударному трудился на колхозных полях </a:t>
            </a:r>
            <a:r>
              <a:rPr lang="ru-RU" sz="2400" dirty="0" err="1">
                <a:solidFill>
                  <a:schemeClr val="bg1"/>
                </a:solidFill>
              </a:rPr>
              <a:t>М.Ф.Башкатов.В</a:t>
            </a:r>
            <a:r>
              <a:rPr lang="ru-RU" sz="2400" dirty="0">
                <a:solidFill>
                  <a:schemeClr val="bg1"/>
                </a:solidFill>
              </a:rPr>
              <a:t> свои 75 лет он вручную скашивал за день до одного гектара </a:t>
            </a:r>
            <a:r>
              <a:rPr lang="ru-RU" sz="2400" dirty="0" smtClean="0">
                <a:solidFill>
                  <a:schemeClr val="bg1"/>
                </a:solidFill>
              </a:rPr>
              <a:t>хлебов. Не </a:t>
            </a:r>
            <a:r>
              <a:rPr lang="ru-RU" sz="2400" dirty="0">
                <a:solidFill>
                  <a:schemeClr val="bg1"/>
                </a:solidFill>
              </a:rPr>
              <a:t>покладая рук работали прицепщицы </a:t>
            </a:r>
            <a:r>
              <a:rPr lang="ru-RU" sz="2400" dirty="0" smtClean="0">
                <a:solidFill>
                  <a:schemeClr val="bg1"/>
                </a:solidFill>
              </a:rPr>
              <a:t>тракторов </a:t>
            </a:r>
            <a:r>
              <a:rPr lang="ru-RU" sz="2400" dirty="0" err="1" smtClean="0">
                <a:solidFill>
                  <a:schemeClr val="bg1"/>
                </a:solidFill>
              </a:rPr>
              <a:t>А.Н.Меркулова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И.Г.Чуева</a:t>
            </a:r>
            <a:r>
              <a:rPr lang="ru-RU" sz="2400" dirty="0">
                <a:solidFill>
                  <a:schemeClr val="bg1"/>
                </a:solidFill>
              </a:rPr>
              <a:t> и др.</a:t>
            </a:r>
          </a:p>
          <a:p>
            <a:r>
              <a:rPr lang="ru-RU" sz="2400" dirty="0">
                <a:solidFill>
                  <a:schemeClr val="bg1"/>
                </a:solidFill>
              </a:rPr>
              <a:t>-</a:t>
            </a:r>
            <a:r>
              <a:rPr lang="ru-RU" sz="2400" dirty="0" err="1">
                <a:solidFill>
                  <a:schemeClr val="bg1"/>
                </a:solidFill>
              </a:rPr>
              <a:t>А.И.Воронкова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Е.И.Гущина,Е.И.Тюрина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Р.А.Рыжкова</a:t>
            </a:r>
            <a:r>
              <a:rPr lang="ru-RU" sz="2400" dirty="0">
                <a:solidFill>
                  <a:schemeClr val="bg1"/>
                </a:solidFill>
              </a:rPr>
              <a:t> награждены медалью «За доблестный труд в Великой Отечественной войне 1941-1945гг.».</a:t>
            </a:r>
          </a:p>
          <a:p>
            <a:r>
              <a:rPr lang="ru-RU" dirty="0">
                <a:solidFill>
                  <a:schemeClr val="bg1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94154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260648"/>
            <a:ext cx="7086600" cy="1509712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Имя твое бессмертно</a:t>
            </a:r>
            <a:endParaRPr lang="ru-RU" sz="5400" b="1" dirty="0"/>
          </a:p>
        </p:txBody>
      </p:sp>
      <p:pic>
        <p:nvPicPr>
          <p:cNvPr id="7170" name="Picture 2" descr="C:\Users\Таня\Pictures\img0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12776"/>
            <a:ext cx="5472608" cy="406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566124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Памятник погибшим односельчанам в  </a:t>
            </a:r>
            <a:r>
              <a:rPr lang="ru-RU" sz="2400" b="1" dirty="0" err="1" smtClean="0">
                <a:solidFill>
                  <a:schemeClr val="bg1"/>
                </a:solidFill>
              </a:rPr>
              <a:t>п.Новосельцы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78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99399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260648"/>
            <a:ext cx="7499176" cy="238869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err="1" smtClean="0"/>
              <a:t>Земетчинский</a:t>
            </a:r>
            <a:r>
              <a:rPr lang="ru-RU" sz="5400" b="1" dirty="0" smtClean="0"/>
              <a:t> сельский совет.</a:t>
            </a:r>
          </a:p>
          <a:p>
            <a:pPr algn="ctr"/>
            <a:r>
              <a:rPr lang="ru-RU" sz="3200" b="1" dirty="0" smtClean="0"/>
              <a:t>(цифры и факты.)</a:t>
            </a:r>
          </a:p>
          <a:p>
            <a:pPr algn="ctr"/>
            <a:endParaRPr lang="ru-RU" sz="3200" b="1" dirty="0" smtClean="0"/>
          </a:p>
          <a:p>
            <a:pPr marL="530352" indent="-457200" algn="ctr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Ушли на войну-223 жителя.</a:t>
            </a:r>
          </a:p>
          <a:p>
            <a:pPr marL="530352" indent="-457200" algn="ctr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Погибли-159 человек.</a:t>
            </a:r>
          </a:p>
          <a:p>
            <a:pPr marL="530352" indent="-457200" algn="ctr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bg1"/>
                </a:solidFill>
              </a:rPr>
              <a:t>Вернулись-64 земляка.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23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548680"/>
            <a:ext cx="7086600" cy="1509712"/>
          </a:xfrm>
        </p:spPr>
        <p:txBody>
          <a:bodyPr>
            <a:normAutofit fontScale="25000" lnSpcReduction="20000"/>
          </a:bodyPr>
          <a:lstStyle/>
          <a:p>
            <a:r>
              <a:rPr lang="ru-RU" sz="21600" b="1" dirty="0" smtClean="0"/>
              <a:t>Они отдали жизнь за счастье и радость людей.</a:t>
            </a:r>
          </a:p>
          <a:p>
            <a:pPr marL="930402" indent="-857250">
              <a:buFont typeface="Arial" panose="020B0604020202020204" pitchFamily="34" charset="0"/>
              <a:buChar char="•"/>
            </a:pPr>
            <a:r>
              <a:rPr lang="ru-RU" sz="12800" dirty="0" smtClean="0">
                <a:solidFill>
                  <a:schemeClr val="bg1"/>
                </a:solidFill>
              </a:rPr>
              <a:t>-Командир танка </a:t>
            </a:r>
            <a:r>
              <a:rPr lang="ru-RU" sz="12800" dirty="0" err="1" smtClean="0">
                <a:solidFill>
                  <a:srgbClr val="C00000"/>
                </a:solidFill>
              </a:rPr>
              <a:t>П.Н.Хабаров</a:t>
            </a:r>
            <a:r>
              <a:rPr lang="ru-RU" sz="12800" dirty="0" smtClean="0">
                <a:solidFill>
                  <a:schemeClr val="bg1"/>
                </a:solidFill>
              </a:rPr>
              <a:t> погиб в неравном бою с неприятелем под Воронежем.</a:t>
            </a:r>
          </a:p>
          <a:p>
            <a:pPr marL="930402" indent="-857250">
              <a:buFont typeface="Arial" panose="020B0604020202020204" pitchFamily="34" charset="0"/>
              <a:buChar char="•"/>
            </a:pPr>
            <a:r>
              <a:rPr lang="ru-RU" sz="12800" dirty="0" smtClean="0">
                <a:solidFill>
                  <a:schemeClr val="bg1"/>
                </a:solidFill>
              </a:rPr>
              <a:t>-Темной ночью, уйдя в разведку, не вернулся в расположение части </a:t>
            </a:r>
            <a:r>
              <a:rPr lang="ru-RU" sz="12800" dirty="0" err="1" smtClean="0">
                <a:solidFill>
                  <a:srgbClr val="C00000"/>
                </a:solidFill>
              </a:rPr>
              <a:t>И.Я.Гущин</a:t>
            </a:r>
            <a:r>
              <a:rPr lang="ru-RU" sz="12800" dirty="0" smtClean="0">
                <a:solidFill>
                  <a:srgbClr val="C00000"/>
                </a:solidFill>
              </a:rPr>
              <a:t>.</a:t>
            </a:r>
          </a:p>
          <a:p>
            <a:pPr marL="930402" indent="-857250">
              <a:buFont typeface="Arial" panose="020B0604020202020204" pitchFamily="34" charset="0"/>
              <a:buChar char="•"/>
            </a:pPr>
            <a:r>
              <a:rPr lang="ru-RU" sz="12800" dirty="0" smtClean="0">
                <a:solidFill>
                  <a:schemeClr val="bg1"/>
                </a:solidFill>
              </a:rPr>
              <a:t>-Героической смертью пал под Сталинградом </a:t>
            </a:r>
            <a:r>
              <a:rPr lang="ru-RU" sz="12800" dirty="0" err="1" smtClean="0">
                <a:solidFill>
                  <a:srgbClr val="C00000"/>
                </a:solidFill>
              </a:rPr>
              <a:t>И.Н.Коннов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61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504" y="404664"/>
            <a:ext cx="5328592" cy="5184576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Село и фронт.</a:t>
            </a:r>
          </a:p>
          <a:p>
            <a:r>
              <a:rPr lang="ru-RU" sz="4000" b="1" dirty="0" smtClean="0">
                <a:solidFill>
                  <a:srgbClr val="C00000"/>
                </a:solidFill>
              </a:rPr>
              <a:t>Дашин Петр Иванович.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Участник ВО войны. Воевал на Западном фронте</a:t>
            </a:r>
            <a:r>
              <a:rPr lang="ru-RU" sz="3200" smtClean="0">
                <a:solidFill>
                  <a:schemeClr val="bg1"/>
                </a:solidFill>
              </a:rPr>
              <a:t>. Награжден </a:t>
            </a:r>
            <a:r>
              <a:rPr lang="ru-RU" sz="3200" dirty="0" smtClean="0">
                <a:solidFill>
                  <a:schemeClr val="bg1"/>
                </a:solidFill>
              </a:rPr>
              <a:t>медалью «За Победу над Германией»,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орденом Красной Звезды, медалью «За отвагу».</a:t>
            </a:r>
          </a:p>
        </p:txBody>
      </p:sp>
      <p:pic>
        <p:nvPicPr>
          <p:cNvPr id="1026" name="Picture 2" descr="C:\Users\Таня\Desktop\img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790601"/>
            <a:ext cx="324036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695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522" y="116632"/>
            <a:ext cx="5849951" cy="1509712"/>
          </a:xfrm>
        </p:spPr>
        <p:txBody>
          <a:bodyPr>
            <a:no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ru-RU" sz="4000" b="1" dirty="0">
                <a:solidFill>
                  <a:srgbClr val="C00000"/>
                </a:solidFill>
              </a:rPr>
              <a:t>Гущин Матвей Яковлевич.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ru-RU" sz="2800" dirty="0">
                <a:solidFill>
                  <a:schemeClr val="bg1"/>
                </a:solidFill>
              </a:rPr>
              <a:t>Принимал участие в боях Орловско-Курской дуги</a:t>
            </a:r>
            <a:r>
              <a:rPr lang="ru-RU" sz="2800" dirty="0" smtClean="0">
                <a:solidFill>
                  <a:schemeClr val="bg1"/>
                </a:solidFill>
              </a:rPr>
              <a:t>, в </a:t>
            </a:r>
            <a:r>
              <a:rPr lang="ru-RU" sz="2800" dirty="0">
                <a:solidFill>
                  <a:schemeClr val="bg1"/>
                </a:solidFill>
              </a:rPr>
              <a:t>форсировании Вислы</a:t>
            </a:r>
            <a:r>
              <a:rPr lang="ru-RU" sz="2800" dirty="0" smtClean="0">
                <a:solidFill>
                  <a:schemeClr val="bg1"/>
                </a:solidFill>
              </a:rPr>
              <a:t>, Одера, во </a:t>
            </a:r>
            <a:r>
              <a:rPr lang="ru-RU" sz="2800" dirty="0">
                <a:solidFill>
                  <a:schemeClr val="bg1"/>
                </a:solidFill>
              </a:rPr>
              <a:t>взятии Берлина</a:t>
            </a:r>
            <a:r>
              <a:rPr lang="ru-RU" sz="2800" dirty="0" smtClean="0">
                <a:solidFill>
                  <a:schemeClr val="bg1"/>
                </a:solidFill>
              </a:rPr>
              <a:t>. Был </a:t>
            </a:r>
            <a:r>
              <a:rPr lang="ru-RU" sz="2800" dirty="0">
                <a:solidFill>
                  <a:schemeClr val="bg1"/>
                </a:solidFill>
              </a:rPr>
              <a:t>связистом</a:t>
            </a:r>
            <a:r>
              <a:rPr lang="ru-RU" sz="2800" dirty="0" smtClean="0">
                <a:solidFill>
                  <a:schemeClr val="bg1"/>
                </a:solidFill>
              </a:rPr>
              <a:t>, часто </a:t>
            </a:r>
            <a:r>
              <a:rPr lang="ru-RU" sz="2800" dirty="0">
                <a:solidFill>
                  <a:schemeClr val="bg1"/>
                </a:solidFill>
              </a:rPr>
              <a:t>приходилось восстанавливать связь под пулями</a:t>
            </a:r>
            <a:r>
              <a:rPr lang="ru-RU" sz="2800" dirty="0" smtClean="0">
                <a:solidFill>
                  <a:schemeClr val="bg1"/>
                </a:solidFill>
              </a:rPr>
              <a:t>. Воевал </a:t>
            </a:r>
            <a:r>
              <a:rPr lang="ru-RU" sz="2800" dirty="0">
                <a:solidFill>
                  <a:schemeClr val="bg1"/>
                </a:solidFill>
              </a:rPr>
              <a:t>в 558 стрелковом  полку,12 мотострелковой бригаде,11 танковый корпус.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ru-RU" sz="2800" dirty="0">
                <a:solidFill>
                  <a:schemeClr val="bg1"/>
                </a:solidFill>
              </a:rPr>
              <a:t>Награжден орденом Отечественной войны  </a:t>
            </a:r>
            <a:r>
              <a:rPr lang="he-IL" sz="2800" b="1" dirty="0" smtClean="0">
                <a:solidFill>
                  <a:schemeClr val="bg1"/>
                </a:solidFill>
              </a:rPr>
              <a:t>׀׀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степени</a:t>
            </a:r>
            <a:r>
              <a:rPr lang="ru-RU" sz="2800" dirty="0" smtClean="0">
                <a:solidFill>
                  <a:schemeClr val="bg1"/>
                </a:solidFill>
              </a:rPr>
              <a:t>, орденом </a:t>
            </a:r>
            <a:r>
              <a:rPr lang="ru-RU" sz="2800" dirty="0">
                <a:solidFill>
                  <a:schemeClr val="bg1"/>
                </a:solidFill>
              </a:rPr>
              <a:t>Красной звезды</a:t>
            </a:r>
            <a:r>
              <a:rPr lang="ru-RU" sz="2800" dirty="0" smtClean="0">
                <a:solidFill>
                  <a:schemeClr val="bg1"/>
                </a:solidFill>
              </a:rPr>
              <a:t>, «За </a:t>
            </a:r>
            <a:r>
              <a:rPr lang="ru-RU" sz="2800" dirty="0">
                <a:solidFill>
                  <a:schemeClr val="bg1"/>
                </a:solidFill>
              </a:rPr>
              <a:t>взятие Берлина</a:t>
            </a:r>
            <a:r>
              <a:rPr lang="ru-RU" sz="2800" dirty="0" smtClean="0">
                <a:solidFill>
                  <a:schemeClr val="bg1"/>
                </a:solidFill>
              </a:rPr>
              <a:t>».</a:t>
            </a:r>
            <a:endParaRPr lang="ru-RU" sz="2800" dirty="0">
              <a:solidFill>
                <a:schemeClr val="bg1"/>
              </a:solidFill>
            </a:endParaRPr>
          </a:p>
          <a:p>
            <a:endParaRPr lang="ru-RU" sz="3200" dirty="0"/>
          </a:p>
        </p:txBody>
      </p:sp>
      <p:pic>
        <p:nvPicPr>
          <p:cNvPr id="2050" name="Picture 2" descr="C:\Users\Таня\Desktop\img0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5034" y="404664"/>
            <a:ext cx="3091321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6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16632"/>
            <a:ext cx="4320480" cy="5688632"/>
          </a:xfrm>
        </p:spPr>
        <p:txBody>
          <a:bodyPr>
            <a:normAutofit fontScale="85000" lnSpcReduction="10000"/>
          </a:bodyPr>
          <a:lstStyle/>
          <a:p>
            <a:r>
              <a:rPr lang="ru-RU" sz="4700" b="1" dirty="0" err="1" smtClean="0">
                <a:solidFill>
                  <a:srgbClr val="C00000"/>
                </a:solidFill>
              </a:rPr>
              <a:t>Тырин</a:t>
            </a:r>
            <a:r>
              <a:rPr lang="ru-RU" sz="4700" b="1" dirty="0" smtClean="0">
                <a:solidFill>
                  <a:srgbClr val="C00000"/>
                </a:solidFill>
              </a:rPr>
              <a:t> Василий Ильич</a:t>
            </a:r>
          </a:p>
          <a:p>
            <a:r>
              <a:rPr lang="ru-RU" sz="4000" b="1" dirty="0" smtClean="0">
                <a:solidFill>
                  <a:schemeClr val="bg1"/>
                </a:solidFill>
              </a:rPr>
              <a:t>- </a:t>
            </a:r>
            <a:r>
              <a:rPr lang="ru-RU" sz="3800" dirty="0" smtClean="0">
                <a:solidFill>
                  <a:schemeClr val="bg1"/>
                </a:solidFill>
              </a:rPr>
              <a:t>участвовал в Великой Отечественной войне в звании капитана. Был награжден медалью: «За Победу над Германией», юбилейными медалями. Воевал на Западном фронте.</a:t>
            </a:r>
          </a:p>
        </p:txBody>
      </p:sp>
      <p:pic>
        <p:nvPicPr>
          <p:cNvPr id="3074" name="Picture 2" descr="C:\Users\Таня\Desktop\img05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20688"/>
            <a:ext cx="3891653" cy="491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0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4572000" cy="6741368"/>
          </a:xfrm>
        </p:spPr>
        <p:txBody>
          <a:bodyPr>
            <a:norm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ru-RU" sz="4400" b="1" dirty="0" smtClean="0">
                <a:solidFill>
                  <a:srgbClr val="C00000"/>
                </a:solidFill>
              </a:rPr>
              <a:t>Хабаров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sz="4000" b="1" dirty="0">
                <a:solidFill>
                  <a:srgbClr val="C00000"/>
                </a:solidFill>
              </a:rPr>
              <a:t>Николай Никитович.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ru-RU" sz="3200" dirty="0" smtClean="0">
                <a:solidFill>
                  <a:schemeClr val="bg1"/>
                </a:solidFill>
              </a:rPr>
              <a:t>-Воевал </a:t>
            </a:r>
            <a:r>
              <a:rPr lang="ru-RU" sz="3200" dirty="0">
                <a:solidFill>
                  <a:schemeClr val="bg1"/>
                </a:solidFill>
              </a:rPr>
              <a:t>рядовым солдатом в отдельной четвертой фронтовой бригаде на Курской дуге</a:t>
            </a:r>
            <a:r>
              <a:rPr lang="ru-RU" sz="3200" dirty="0" smtClean="0">
                <a:solidFill>
                  <a:schemeClr val="bg1"/>
                </a:solidFill>
              </a:rPr>
              <a:t>. Освобождал </a:t>
            </a:r>
            <a:r>
              <a:rPr lang="ru-RU" sz="3200" dirty="0">
                <a:solidFill>
                  <a:schemeClr val="bg1"/>
                </a:solidFill>
              </a:rPr>
              <a:t>г. Харьков.</a:t>
            </a:r>
          </a:p>
        </p:txBody>
      </p:sp>
      <p:pic>
        <p:nvPicPr>
          <p:cNvPr id="4098" name="Picture 2" descr="C:\Users\Таня\Desktop\img0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126" y="404664"/>
            <a:ext cx="3494062" cy="5356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3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260648"/>
            <a:ext cx="7128792" cy="1509712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Женщины на фронте.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99992" y="1484784"/>
            <a:ext cx="4644008" cy="4869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152" lvl="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4000" b="1" dirty="0">
                <a:solidFill>
                  <a:srgbClr val="C00000"/>
                </a:solidFill>
              </a:rPr>
              <a:t>Панина Анна Илларионовна.</a:t>
            </a:r>
          </a:p>
          <a:p>
            <a:pPr marL="73152" lvl="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3200" dirty="0">
                <a:solidFill>
                  <a:prstClr val="black"/>
                </a:solidFill>
              </a:rPr>
              <a:t>Принимала участие в сражениях на Западном фронте</a:t>
            </a:r>
            <a:r>
              <a:rPr lang="ru-RU" sz="3200" dirty="0" smtClean="0">
                <a:solidFill>
                  <a:prstClr val="black"/>
                </a:solidFill>
              </a:rPr>
              <a:t>. Старший </a:t>
            </a:r>
            <a:r>
              <a:rPr lang="ru-RU" sz="3200" dirty="0">
                <a:solidFill>
                  <a:prstClr val="black"/>
                </a:solidFill>
              </a:rPr>
              <a:t>лейтенант медицинской службы</a:t>
            </a:r>
            <a:r>
              <a:rPr lang="ru-RU" sz="3200" dirty="0" smtClean="0">
                <a:solidFill>
                  <a:prstClr val="black"/>
                </a:solidFill>
              </a:rPr>
              <a:t>. Награждена </a:t>
            </a:r>
            <a:r>
              <a:rPr lang="ru-RU" sz="3200" dirty="0">
                <a:solidFill>
                  <a:prstClr val="black"/>
                </a:solidFill>
              </a:rPr>
              <a:t>медалью «За Победу над Германией»</a:t>
            </a:r>
          </a:p>
        </p:txBody>
      </p:sp>
      <p:pic>
        <p:nvPicPr>
          <p:cNvPr id="5122" name="Picture 2" descr="C:\Users\Таня\Desktop\img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24" y="1174991"/>
            <a:ext cx="3528392" cy="5488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67944" y="378935"/>
            <a:ext cx="4572000" cy="5361468"/>
          </a:xfrm>
          <a:prstGeom prst="rect">
            <a:avLst/>
          </a:prstGeom>
        </p:spPr>
        <p:txBody>
          <a:bodyPr>
            <a:spAutoFit/>
          </a:bodyPr>
          <a:lstStyle/>
          <a:p>
            <a:pPr marL="73152" lvl="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4000" b="1" dirty="0">
                <a:solidFill>
                  <a:srgbClr val="C00000"/>
                </a:solidFill>
              </a:rPr>
              <a:t>Герасимова  Раиса  Семеновна.</a:t>
            </a:r>
          </a:p>
          <a:p>
            <a:pPr marL="73152" lvl="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3200" dirty="0">
                <a:solidFill>
                  <a:schemeClr val="bg1"/>
                </a:solidFill>
              </a:rPr>
              <a:t>Была стрелком 73 зенитного бронепоезда</a:t>
            </a:r>
            <a:r>
              <a:rPr lang="ru-RU" sz="3200" dirty="0" smtClean="0">
                <a:solidFill>
                  <a:schemeClr val="bg1"/>
                </a:solidFill>
              </a:rPr>
              <a:t>. С </a:t>
            </a:r>
            <a:r>
              <a:rPr lang="ru-RU" sz="3200" dirty="0">
                <a:solidFill>
                  <a:schemeClr val="bg1"/>
                </a:solidFill>
              </a:rPr>
              <a:t>этим бронепоездом она от Москвы доехала до Восточной  Пруссии</a:t>
            </a:r>
            <a:r>
              <a:rPr lang="ru-RU" sz="3200" dirty="0" smtClean="0">
                <a:solidFill>
                  <a:schemeClr val="bg1"/>
                </a:solidFill>
              </a:rPr>
              <a:t>, охраняя  </a:t>
            </a:r>
            <a:r>
              <a:rPr lang="ru-RU" sz="3200" dirty="0">
                <a:solidFill>
                  <a:schemeClr val="bg1"/>
                </a:solidFill>
              </a:rPr>
              <a:t>от  бомбежек  вражеских самолетов узловые станции.</a:t>
            </a:r>
          </a:p>
        </p:txBody>
      </p:sp>
      <p:pic>
        <p:nvPicPr>
          <p:cNvPr id="6146" name="Picture 2" descr="C:\Users\Таня\Desktop\img0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9" y="502740"/>
            <a:ext cx="3546757" cy="544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0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194</TotalTime>
  <Words>410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Мой край и Великая Отечественная война.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Таня</dc:creator>
  <cp:lastModifiedBy>Таня</cp:lastModifiedBy>
  <cp:revision>22</cp:revision>
  <dcterms:created xsi:type="dcterms:W3CDTF">2013-12-17T09:55:23Z</dcterms:created>
  <dcterms:modified xsi:type="dcterms:W3CDTF">2013-12-18T07:12:48Z</dcterms:modified>
</cp:coreProperties>
</file>