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303" r:id="rId3"/>
    <p:sldId id="257" r:id="rId4"/>
    <p:sldId id="260" r:id="rId5"/>
    <p:sldId id="261" r:id="rId6"/>
    <p:sldId id="265" r:id="rId7"/>
    <p:sldId id="266" r:id="rId8"/>
    <p:sldId id="267" r:id="rId9"/>
    <p:sldId id="280" r:id="rId10"/>
    <p:sldId id="270" r:id="rId11"/>
    <p:sldId id="288" r:id="rId12"/>
    <p:sldId id="28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898" autoAdjust="0"/>
  </p:normalViewPr>
  <p:slideViewPr>
    <p:cSldViewPr>
      <p:cViewPr varScale="1">
        <p:scale>
          <a:sx n="108" d="100"/>
          <a:sy n="108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8988C-8A01-4351-9B26-F66414D9849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FF401-1916-46EC-9217-1ADDC4435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FF401-1916-46EC-9217-1ADDC443530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3C1D6-4F68-48E0-8681-8897A94B2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ADB8A-B63F-4368-8B1A-E5FB56691D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B7541-436F-4B95-A308-B92D1C0566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E5F8B5-109C-45FB-B5BE-548870285E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9FDF5-B080-4D88-B557-3367132D7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D04A-5D07-4910-A59B-971C63FD5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58742-6FB8-4541-B473-F2E3BD5380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83177-4129-407D-827E-9431D0A4CF4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14D30-9096-4C86-A4E3-CC6F3C24A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3B036-2AB3-4A45-9AD3-CA1A7CB0BC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8CB19-FFB6-4D96-A7BB-94E5A9B856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4773C-DF43-4FA4-B210-37E543F6A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21699F-1678-4B40-9783-D5086DE099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gogol.ru/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ru-RU" dirty="0" smtClean="0"/>
              <a:t>Знаете ли вы, кто изображен на этом портрете? </a:t>
            </a:r>
            <a:endParaRPr lang="ru-RU" dirty="0"/>
          </a:p>
        </p:txBody>
      </p:sp>
      <p:pic>
        <p:nvPicPr>
          <p:cNvPr id="3" name="Picture 4" descr="Портрет работы Ф. Моллера. Рим, 1841 г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412776"/>
            <a:ext cx="2868436" cy="3457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60350"/>
            <a:ext cx="8229600" cy="5937250"/>
          </a:xfrm>
        </p:spPr>
        <p:txBody>
          <a:bodyPr/>
          <a:lstStyle/>
          <a:p>
            <a:r>
              <a:rPr lang="ru-RU" sz="2800" dirty="0"/>
              <a:t>В июне 1836 г. Гоголь уезжает из Петербурга в Германию (в общей сложности он прожил за границей около 12 лет).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dirty="0" smtClean="0"/>
              <a:t>КТО ЭТО?</a:t>
            </a:r>
          </a:p>
        </p:txBody>
      </p:sp>
      <p:pic>
        <p:nvPicPr>
          <p:cNvPr id="8195" name="Picture 4" descr="gogol_mat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1800" y="1484784"/>
            <a:ext cx="3549650" cy="459422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dirty="0" smtClean="0"/>
              <a:t>КТО ЭТО?</a:t>
            </a:r>
          </a:p>
        </p:txBody>
      </p:sp>
      <p:pic>
        <p:nvPicPr>
          <p:cNvPr id="8196" name="Picture 5" descr="gogol_ot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350202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gogol_580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116632"/>
            <a:ext cx="5111750" cy="6611937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gogol_4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88913"/>
            <a:ext cx="8064500" cy="64087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r>
              <a:rPr lang="ru-RU" sz="2400" dirty="0"/>
              <a:t>Родился в местечке Великие Сорочинцы Миргородского уезда Полтавской губернии в семье помещика. </a:t>
            </a:r>
          </a:p>
        </p:txBody>
      </p:sp>
      <p:pic>
        <p:nvPicPr>
          <p:cNvPr id="6152" name="Picture 8" descr="Дом доктора М.Я.Трохимовского в Сорочинцах, где родился Гого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43438" cy="666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Гоголь Марина Иванов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11" y="0"/>
            <a:ext cx="2936270" cy="4449228"/>
          </a:xfrm>
          <a:prstGeom prst="rect">
            <a:avLst/>
          </a:prstGeom>
          <a:noFill/>
        </p:spPr>
      </p:pic>
      <p:pic>
        <p:nvPicPr>
          <p:cNvPr id="8199" name="Picture 7" descr="Гоголь Василий Афанасьевич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0"/>
            <a:ext cx="3491880" cy="4642911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504" y="4509120"/>
            <a:ext cx="9216008" cy="62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</a:t>
            </a:r>
            <a:r>
              <a:rPr kumimoji="0" lang="ru-RU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Косяровской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(1791-1868).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 Нежин.              Гимназия </a:t>
            </a:r>
          </a:p>
          <a:p>
            <a:pPr>
              <a:buFontTx/>
              <a:buNone/>
            </a:pPr>
            <a:r>
              <a:rPr lang="ru-RU" sz="2800"/>
              <a:t>           высших наук </a:t>
            </a:r>
          </a:p>
        </p:txBody>
      </p:sp>
      <p:pic>
        <p:nvPicPr>
          <p:cNvPr id="13320" name="Picture 8" descr="Нежин. Гимназия высших на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4932363" cy="6216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340768"/>
            <a:ext cx="7762056" cy="4785395"/>
          </a:xfrm>
        </p:spPr>
        <p:txBody>
          <a:bodyPr/>
          <a:lstStyle/>
          <a:p>
            <a:r>
              <a:rPr lang="ru-RU" sz="2800" dirty="0"/>
              <a:t>Окончив гимназию в 1828 г., Гоголь в декабре вместе с другим выпускником А. С. Данилевским (1809-1888), едет в Петербург. </a:t>
            </a:r>
            <a:r>
              <a:rPr lang="ru-RU" sz="2800" dirty="0" smtClean="0"/>
              <a:t>В начале </a:t>
            </a:r>
            <a:r>
              <a:rPr lang="ru-RU" sz="2800" dirty="0"/>
              <a:t>1829 г. появляется стихотворение "Италия", а весной того же года под псевдонимом "В. Алов" Гоголь печатает "идиллию в картинах" "</a:t>
            </a:r>
            <a:r>
              <a:rPr lang="ru-RU" sz="2800" dirty="0" err="1"/>
              <a:t>Ганц</a:t>
            </a:r>
            <a:r>
              <a:rPr lang="ru-RU" sz="2800" dirty="0"/>
              <a:t> Кюхельгартен".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964613" cy="6669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В конце 1829 г. ему удается определиться на службу в департамент государственного хозяйства и публичных зданий Министерства внутренних дел. С апреля 1830 до марта 1831 г. служит в департаменте уделов (вначале писцом, потом помощником </a:t>
            </a:r>
            <a:r>
              <a:rPr lang="ru-RU" sz="2800" dirty="0" smtClean="0"/>
              <a:t>столоначальника. </a:t>
            </a:r>
            <a:endParaRPr lang="ru-RU" sz="2800" dirty="0"/>
          </a:p>
          <a:p>
            <a:pPr>
              <a:lnSpc>
                <a:spcPct val="90000"/>
              </a:lnSpc>
            </a:pPr>
            <a:r>
              <a:rPr lang="ru-RU" sz="2800" b="1" dirty="0"/>
              <a:t>В этот период выходят в свет "Вечера на хуторе близ Диканьки" (1831-1832). Они вызвали почти всеобщее восхищение.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21" name="Picture 5" descr="gogol_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96461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CC99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CA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CC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213</Words>
  <Application>Microsoft Office PowerPoint</Application>
  <PresentationFormat>Экран (4:3)</PresentationFormat>
  <Paragraphs>12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КТО ЭТО?</vt:lpstr>
      <vt:lpstr>КТО ЭТО?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Н.В.Гоголь</dc:title>
  <dc:creator>Рубиш Ю.В.</dc:creator>
  <cp:lastModifiedBy>Ирма</cp:lastModifiedBy>
  <cp:revision>9</cp:revision>
  <dcterms:created xsi:type="dcterms:W3CDTF">2007-11-20T18:16:05Z</dcterms:created>
  <dcterms:modified xsi:type="dcterms:W3CDTF">2014-05-25T03:52:06Z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SkypeName">
    <vt:lpwstr>elka.59</vt:lpwstr>
  </property>
</Properties>
</file>