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8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207920" cy="421200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ПРОЕКТНО-ИССЛЕДОВАТЕЛЬСКАЯ ДЕЯТЕЛЬНОСТЬ  УЧАЩИХСЯ КАК  СРЕДСТВО  ПОВЫШЕНИЯ  УЧЕБНОЙ МОТИВАЦИИ</a:t>
            </a:r>
            <a:r>
              <a:rPr lang="ru-RU" b="1" dirty="0" smtClean="0">
                <a:solidFill>
                  <a:srgbClr val="FFC000"/>
                </a:solidFill>
              </a:rPr>
              <a:t/>
            </a:r>
            <a:br>
              <a:rPr lang="ru-RU" b="1" dirty="0" smtClean="0">
                <a:solidFill>
                  <a:srgbClr val="FFC000"/>
                </a:solidFill>
              </a:rPr>
            </a:b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301208"/>
            <a:ext cx="8892480" cy="155679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ТВОРЧЕСКИЙ                           ПРОЕКТ</a:t>
            </a:r>
            <a:endParaRPr lang="ru-RU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2132856"/>
            <a:ext cx="7992888" cy="378565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ЦЕЛЬ : СВОБОДНОЕ  И  НЕТРАДИЦИОННОЕ  ОФОРМЛЕНИЕ  РЕЗУЛЬТАТОВ  ИССЛЕДОВАНИЯ</a:t>
            </a:r>
          </a:p>
          <a:p>
            <a:pPr algn="ctr"/>
            <a:endParaRPr lang="ru-RU" sz="2400" b="1" dirty="0" smtClean="0">
              <a:solidFill>
                <a:srgbClr val="FFFF00"/>
              </a:solidFill>
            </a:endParaRPr>
          </a:p>
          <a:p>
            <a:pPr algn="ctr"/>
            <a:endParaRPr lang="ru-RU" sz="2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endParaRPr lang="ru-RU" sz="2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/ Н-Р, В ВИДЕ  СТАТЬИ,  ВИДЕОФИЛЬМА, АЛЬБОМА,  КАТАЛОГА, ОБЪЕМНО-МОДЕЛЬНОГО  ПРОДУКТА /</a:t>
            </a:r>
          </a:p>
          <a:p>
            <a:pPr algn="ctr"/>
            <a:endParaRPr lang="ru-RU" sz="2400" b="1" dirty="0" smtClean="0">
              <a:solidFill>
                <a:srgbClr val="92D050"/>
              </a:solidFill>
            </a:endParaRPr>
          </a:p>
          <a:p>
            <a:pPr algn="ctr"/>
            <a:endParaRPr lang="ru-RU" sz="24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ИССЛЕДОВАТЕЛЬСКИЙ  ПРОЕКТ</a:t>
            </a:r>
            <a:endParaRPr lang="ru-RU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2204864"/>
            <a:ext cx="8064896" cy="415498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ЦЕЛЬ : НАУЧНОЕ  ИССЛЕДОВАНИЕ  С  ВЫДВИЖЕНИЕМ  ГИПОТЕЗ  И  ИСПОЛЬЗОВАНИЕМ МЕТОДОВ  СОВРЕМЕННОЙ  НАУКИ</a:t>
            </a:r>
          </a:p>
          <a:p>
            <a:pPr algn="ctr"/>
            <a:endParaRPr lang="ru-RU" sz="2400" b="1" dirty="0" smtClean="0">
              <a:solidFill>
                <a:srgbClr val="FFFF00"/>
              </a:solidFill>
            </a:endParaRPr>
          </a:p>
          <a:p>
            <a:pPr algn="ctr"/>
            <a:endParaRPr lang="ru-RU" sz="2400" b="1" dirty="0" smtClean="0">
              <a:solidFill>
                <a:srgbClr val="FFFF00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/ Н-Р, « ДИАЛЕКТИЗМЫ  НИЖЕГОРОДСКОЙ  ОБЛАСТИ », «АББРЕВИАЦИЯ В СОВРЕМЕННОМ  РУССКОМ  ЯЗЫКЕ »</a:t>
            </a:r>
          </a:p>
          <a:p>
            <a:pPr algn="ctr"/>
            <a:endParaRPr lang="ru-RU" sz="2400" b="1" dirty="0" smtClean="0">
              <a:solidFill>
                <a:srgbClr val="92D050"/>
              </a:solidFill>
            </a:endParaRPr>
          </a:p>
          <a:p>
            <a:pPr algn="ctr"/>
            <a:endParaRPr lang="ru-RU" sz="24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692696"/>
            <a:ext cx="8136904" cy="5724644"/>
          </a:xfrm>
          <a:prstGeom prst="rect">
            <a:avLst/>
          </a:prstGeom>
          <a:solidFill>
            <a:srgbClr val="FFC000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Учебный проект для учителя </a:t>
            </a:r>
            <a:r>
              <a:rPr lang="ru-RU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– это средство развития, обучения и воспитания, позволяющее вырабатывать и развивать навыки проектирования, а именно – учить </a:t>
            </a:r>
            <a:r>
              <a:rPr lang="ru-RU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проблематизации</a:t>
            </a:r>
            <a:r>
              <a:rPr lang="ru-RU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целеполаганию</a:t>
            </a:r>
            <a:r>
              <a:rPr lang="ru-RU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и планированию деятельности, самоанализу, поиску нужной информации, исследованию, освоению и использованию технологии изготовления продукта проектирования, презентации хода своей деятельности</a:t>
            </a:r>
            <a:endParaRPr lang="ru-RU" sz="24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620688"/>
            <a:ext cx="7848872" cy="5232202"/>
          </a:xfrm>
          <a:prstGeom prst="rect">
            <a:avLst/>
          </a:prstGeom>
          <a:solidFill>
            <a:srgbClr val="FFC0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Проект в обучении </a:t>
            </a:r>
            <a:r>
              <a:rPr lang="ru-RU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– это специальным образом оформленная детальная разработка определенной проблемы, предусматривающая поиск условий и способов достижения реального практического результата; это самостоятельное развитие выработанных умений, применение знаний, полученных на уроках русского языка, но уже на новом, продуктивном, поисковом уровне.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476672"/>
            <a:ext cx="6912768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ЦЕЛИ  И  ЗАДАЧИ  ПРОЕКТНОГО  МЕТОДА  ОБУЧЕНИЯ :</a:t>
            </a:r>
          </a:p>
          <a:p>
            <a:pPr algn="ctr"/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1844824"/>
            <a:ext cx="77048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>
                  <a:solidFill>
                    <a:srgbClr val="00B050"/>
                  </a:solidFill>
                </a:ln>
                <a:solidFill>
                  <a:srgbClr val="FFFF00"/>
                </a:solidFill>
              </a:rPr>
              <a:t>Стимулировать интерес учеников к знанию и научить практически применять эти знания для решения конкретных проблем вне школы. </a:t>
            </a:r>
            <a:endParaRPr lang="ru-RU" sz="3600" b="1" dirty="0">
              <a:ln>
                <a:solidFill>
                  <a:srgbClr val="00B05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право 1"/>
          <p:cNvSpPr/>
          <p:nvPr/>
        </p:nvSpPr>
        <p:spPr>
          <a:xfrm>
            <a:off x="323528" y="1268760"/>
            <a:ext cx="3672408" cy="403244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Особенности</a:t>
            </a:r>
          </a:p>
          <a:p>
            <a:pPr algn="ctr"/>
            <a:r>
              <a:rPr lang="ru-RU" sz="2400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проектного</a:t>
            </a:r>
          </a:p>
          <a:p>
            <a:pPr algn="ctr"/>
            <a:r>
              <a:rPr lang="ru-RU" sz="2400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метода :</a:t>
            </a:r>
            <a:endParaRPr lang="ru-RU" sz="2400" b="1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67944" y="908720"/>
            <a:ext cx="4536504" cy="129614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НАЛИЧИЕ  ПРОБЛЕМЫ</a:t>
            </a:r>
            <a:endParaRPr lang="ru-RU" sz="28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67944" y="2708920"/>
            <a:ext cx="4536504" cy="12241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НАЛИЧИЕ  ЯСНОЙ, РЕАЛЬНОЙ  ЦЕЛИ</a:t>
            </a:r>
            <a:endParaRPr lang="ru-RU" sz="28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67944" y="4509120"/>
            <a:ext cx="4536504" cy="14401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СОЗДАНИЕ  ОБРАЗА  ПРОЕКТНОГО  ПРОДУКТА</a:t>
            </a:r>
            <a:endParaRPr lang="ru-RU" sz="28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548681"/>
            <a:ext cx="7776864" cy="538609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ПЛАНИРОВАНИЕ  РАБОТЫ :</a:t>
            </a:r>
          </a:p>
          <a:p>
            <a:pPr algn="ctr">
              <a:buFont typeface="Wingdings" pitchFamily="2" charset="2"/>
              <a:buChar char="v"/>
            </a:pPr>
            <a:endParaRPr lang="ru-RU" sz="2800" b="1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ИЗУЧЕНИЕ  ЛИТЕРАТУРЫ;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АНАЛИЗ  ИНФОРМАЦИИ;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ФОРМИРОВАНИЕ  СОБСТВЕННОЙ  ТОЧКИ  ЗРЕНИЯ  НА ПРОБЛЕМУ;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СОЗДАНИЕ  ПРОЕКТНОГО   ПРОДУКТА;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ОТЧЕТ  О  ХОДЕ  РАБОТЫ;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САМОПРЕЗЕНТАЦИЯ</a:t>
            </a:r>
            <a:endParaRPr lang="ru-RU" sz="28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04664"/>
            <a:ext cx="8183880" cy="108012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/>
              </a:rPr>
              <a:t>ВИДЫ  ПРОЕКТОВ</a:t>
            </a:r>
            <a:endParaRPr lang="ru-RU" b="1" dirty="0">
              <a:solidFill>
                <a:schemeClr val="tx1"/>
              </a:solidFill>
              <a:effectLst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4499992" y="1412776"/>
            <a:ext cx="1584176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0800000" flipV="1">
            <a:off x="2699792" y="1412776"/>
            <a:ext cx="1633324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83568" y="2132856"/>
            <a:ext cx="3780000" cy="421653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ПО СПОСОБУ ВЫПОЛНЕНИЯ:</a:t>
            </a:r>
          </a:p>
          <a:p>
            <a:endParaRPr lang="ru-RU" sz="2000" b="1" dirty="0" smtClean="0">
              <a:solidFill>
                <a:srgbClr val="C00000"/>
              </a:solidFill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ИНФОРМАЦИОННЫЙ ;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РОЛЕВОЙ ;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ПРАКТИКО-ОРИЕНТИРОВАННЫЙ ;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ТВОРЧЕСКИЙ ;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ИССЛЕДОВАТЕЛЬСКИЙ</a:t>
            </a:r>
          </a:p>
          <a:p>
            <a:pPr marL="457200" indent="-457200">
              <a:buAutoNum type="arabicPeriod"/>
            </a:pP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60032" y="2132856"/>
            <a:ext cx="3816424" cy="298543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ПО ДЛИТЕЛЬНОСТИ:</a:t>
            </a:r>
          </a:p>
          <a:p>
            <a:endParaRPr lang="ru-RU" sz="2400" b="1" dirty="0" smtClean="0">
              <a:solidFill>
                <a:srgbClr val="C00000"/>
              </a:solidFill>
            </a:endParaRPr>
          </a:p>
          <a:p>
            <a:endParaRPr lang="ru-RU" sz="2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МИНИ-ПРОЕКТ;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КРАТКОСРОЧНЫЙ;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НЕДЕЛЬНЫЙ;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ГОДИЧНЫЙ</a:t>
            </a:r>
            <a:endParaRPr lang="ru-RU" sz="20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93737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ИНФОРМАЦИОННЫЙ  ПРОЕКТ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1844824"/>
            <a:ext cx="8136904" cy="397031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ru-RU" sz="2400" b="1" dirty="0" smtClean="0">
              <a:solidFill>
                <a:srgbClr val="FFFF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FF0000"/>
                </a:solidFill>
              </a:rPr>
              <a:t>ЦЕЛЬ : СБОР ИНФОРМАЦИИ С ЦЕЛЬЮ ЕЕ АНАЛИЗА, ОБОБЩЕНИЯ И ПРЕДСТАВЛЕНИЯ АУДИТОРИИ</a:t>
            </a:r>
          </a:p>
          <a:p>
            <a:pPr algn="ctr">
              <a:lnSpc>
                <a:spcPct val="150000"/>
              </a:lnSpc>
            </a:pPr>
            <a:endParaRPr lang="ru-RU" sz="2400" b="1" dirty="0" smtClean="0"/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/ Н-Р, « ИСТОРИЯ РУССКИХ ИМЕН И ПРОЗВИЩ»,                   « 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SMS  </a:t>
            </a:r>
            <a:r>
              <a:rPr lang="ru-RU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КАК НОВЫЙ  РЕЧЕВОЙ  ЖАНР» /</a:t>
            </a:r>
          </a:p>
          <a:p>
            <a:pPr algn="ctr">
              <a:lnSpc>
                <a:spcPct val="150000"/>
              </a:lnSpc>
            </a:pPr>
            <a:endParaRPr lang="ru-RU" sz="24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РОЛЕВОЙ                                    ПРОЕКТ</a:t>
            </a:r>
            <a:endParaRPr lang="ru-RU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628800"/>
            <a:ext cx="8424000" cy="44640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ru-RU" sz="2400" dirty="0" smtClean="0"/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ЦЕЛЬ  :  ИЗУЧЕНИЕ ЯЗЫКОВОЙ  ИЛИ  ЛИТЕРАТУРНОЙ  РЕАЛИИ ЧЕРЕЗ  РОЛЕВОЕ  ПОГРУЖЕНИЕ  В  ИСТОРИЧЕСКИЙ  ИЛИ  ЛИТЕРАТУРНЫЙ  ПЕРСОНАЖ</a:t>
            </a:r>
          </a:p>
          <a:p>
            <a:endParaRPr lang="ru-RU" dirty="0" smtClean="0"/>
          </a:p>
          <a:p>
            <a:endParaRPr lang="ru-RU" dirty="0" smtClean="0"/>
          </a:p>
          <a:p>
            <a:pPr algn="ctr"/>
            <a:endParaRPr lang="ru-RU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/ Н-Р, « АНАЛИЗ  БАСЕН  И.А.КРЫЛОВА »,       «АНАЛИЗ  СОБЫТИЙ  В  ПОВЕСТИ « КАПИТАНСКАЯ  ДОЧКА»  ГЛАЗАМИ  Е. ПУГАЧЕВА» /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ПРАКТИКО-ОРИЕНТИРОВАННЫЙ  ПРОЕКТ</a:t>
            </a:r>
            <a:endParaRPr lang="ru-RU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1916832"/>
            <a:ext cx="7848872" cy="415498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solidFill>
                <a:srgbClr val="FFFF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ЦЕЛЬ : СОЦИАЛЬНОЕ  ИССЛЕДОВАНИЕ  УЧАЩИМИСЯ  ЯЗЫКОВЫХ  РЕАЛИЙ</a:t>
            </a:r>
          </a:p>
          <a:p>
            <a:pPr algn="ctr"/>
            <a:endParaRPr lang="ru-RU" sz="2400" b="1" dirty="0" smtClean="0">
              <a:solidFill>
                <a:srgbClr val="FFFF00"/>
              </a:solidFill>
            </a:endParaRPr>
          </a:p>
          <a:p>
            <a:pPr algn="ctr"/>
            <a:endParaRPr lang="ru-RU" sz="2400" b="1" dirty="0" smtClean="0">
              <a:solidFill>
                <a:srgbClr val="FFFF00"/>
              </a:solidFill>
            </a:endParaRPr>
          </a:p>
          <a:p>
            <a:pPr algn="ctr"/>
            <a:endParaRPr lang="ru-RU" sz="2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/ Н-Р, « ПРИЧИНЫ  ПОЯВЛЕНИЯ  НЕОЛОГИЗМОВ  В  СОВРЕМЕННОМ  РУССКОМ  ЯЗЫКЕ»,                                     « СТАЛ  ЛИ  МУЗЕЙНЫМ  ЭКСПОНАТОМ  ЯЗЫК  КЛАССИЧЕСКОЙ  ЛИТЕРАТУРЫ</a:t>
            </a:r>
            <a:r>
              <a:rPr lang="ru-RU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?» /</a:t>
            </a:r>
            <a:endParaRPr lang="ru-RU" sz="2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endParaRPr lang="ru-RU" sz="24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195</TotalTime>
  <Words>363</Words>
  <Application>Microsoft Office PowerPoint</Application>
  <PresentationFormat>Экран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ПРОЕКТНО-ИССЛЕДОВАТЕЛЬСКАЯ ДЕЯТЕЛЬНОСТЬ  УЧАЩИХСЯ КАК  СРЕДСТВО  ПОВЫШЕНИЯ  УЧЕБНОЙ МОТИВАЦИИ </vt:lpstr>
      <vt:lpstr>Слайд 2</vt:lpstr>
      <vt:lpstr>Слайд 3</vt:lpstr>
      <vt:lpstr>Слайд 4</vt:lpstr>
      <vt:lpstr>Слайд 5</vt:lpstr>
      <vt:lpstr>ВИДЫ  ПРОЕКТОВ</vt:lpstr>
      <vt:lpstr>ИНФОРМАЦИОННЫЙ  ПРОЕКТ</vt:lpstr>
      <vt:lpstr>РОЛЕВОЙ                                    ПРОЕКТ</vt:lpstr>
      <vt:lpstr>ПРАКТИКО-ОРИЕНТИРОВАННЫЙ  ПРОЕКТ</vt:lpstr>
      <vt:lpstr>ТВОРЧЕСКИЙ                           ПРОЕКТ</vt:lpstr>
      <vt:lpstr>ИССЛЕДОВАТЕЛЬСКИЙ  ПРОЕКТ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ПРОЕКТНО-ИССЛЕДОВАТЕЛЬСКАЯ ДЕЯТЕЛЬНОСТЬ  УЧАЩИХСЯ КАК  СРЕДСТВО  ПОВЫШЕНИЯ  УЧЕБНОЙ МОТИВАЦИИ</dc:title>
  <dc:creator>Александр</dc:creator>
  <cp:lastModifiedBy>Александр</cp:lastModifiedBy>
  <cp:revision>24</cp:revision>
  <dcterms:created xsi:type="dcterms:W3CDTF">2012-01-01T15:53:23Z</dcterms:created>
  <dcterms:modified xsi:type="dcterms:W3CDTF">2012-03-18T14:28:47Z</dcterms:modified>
</cp:coreProperties>
</file>