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207920" cy="4212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ПРОЕКТНО-ИССЛЕДОВАТЕЛЬСКАЯ ДЕЯТЕЛЬНОСТЬ  УЧАЩИХСЯ КАК  СРЕДСТВО  ПОВЫШЕНИЯ  УЧЕБНОЙ МОТИВАЦИИ</a:t>
            </a:r>
            <a:r>
              <a:rPr lang="ru-RU" b="1" dirty="0" smtClean="0">
                <a:solidFill>
                  <a:srgbClr val="FFC000"/>
                </a:solidFill>
              </a:rPr>
              <a:t/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8892480" cy="15567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ТВОРЧЕСКИЙ                           ПРОЕКТ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992888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 : СВОБОДНОЕ  И  НЕТРАДИЦИОННОЕ  ОФОРМЛЕНИЕ  РЕЗУЛЬТАТОВ  ИССЛЕДОВАНИЯ</a:t>
            </a: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 Н-Р, В ВИДЕ  СТАТЬИ,  ВИДЕОФИЛЬМА, АЛЬБОМА,  КАТАЛОГА, ОБЪЕМНО-МОДЕЛЬНОГО  ПРОДУКТА /</a:t>
            </a:r>
          </a:p>
          <a:p>
            <a:pPr algn="ctr"/>
            <a:endParaRPr lang="ru-RU" sz="2400" b="1" dirty="0" smtClean="0">
              <a:solidFill>
                <a:srgbClr val="92D050"/>
              </a:solidFill>
            </a:endParaRPr>
          </a:p>
          <a:p>
            <a:pPr algn="ctr"/>
            <a:endParaRPr lang="ru-RU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ИССЛЕДОВАТЕЛЬСКИЙ  ПРОЕКТ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204864"/>
            <a:ext cx="8064896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 : НАУЧНОЕ  ИССЛЕДОВАНИЕ  С  ВЫДВИЖЕНИЕМ  ГИПОТЕЗ  И  ИСПОЛЬЗОВАНИЕМ МЕТОДОВ  СОВРЕМЕННОЙ  НАУКИ</a:t>
            </a: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 Н-Р, « ДИАЛЕКТИЗМЫ  НИЖЕГОРОДСКОЙ  ОБЛАСТИ », «АББРЕВИАЦИЯ В СОВРЕМЕННОМ  РУССКОМ  ЯЗЫКЕ »</a:t>
            </a:r>
          </a:p>
          <a:p>
            <a:pPr algn="ctr"/>
            <a:endParaRPr lang="ru-RU" sz="2400" b="1" dirty="0" smtClean="0">
              <a:solidFill>
                <a:srgbClr val="92D050"/>
              </a:solidFill>
            </a:endParaRPr>
          </a:p>
          <a:p>
            <a:pPr algn="ctr"/>
            <a:endParaRPr lang="ru-RU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136904" cy="5724644"/>
          </a:xfrm>
          <a:prstGeom prst="rect">
            <a:avLst/>
          </a:prstGeom>
          <a:solidFill>
            <a:srgbClr val="FFC0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Учебный проект для учителя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это средство развития, обучения и воспитания, позволяющее вырабатывать и развивать навыки проектирования, а именно – учить </a:t>
            </a:r>
            <a:r>
              <a:rPr lang="ru-RU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проблематизации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целеполаганию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 планированию деятельности, самоанализу, поиску нужной информации, исследованию, освоению и использованию технологии изготовления продукта проектирования, презентации хода своей деятельности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848872" cy="5232202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Проект в обучении 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– это специальным образом оформленная детальная разработка определенной проблемы, предусматривающая поиск условий и способов достижения реального практического результата; это самостоятельное развитие выработанных умений, применение знаний, полученных на уроках русского языка, но уже на новом, продуктивном, поисковом уровне.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691276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ЦЕЛИ  И  ЗАДАЧИ  ПРОЕКТНОГО  МЕТОДА  ОБУЧЕНИЯ :</a:t>
            </a:r>
          </a:p>
          <a:p>
            <a:pPr algn="ctr"/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844824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Стимулировать интерес учеников к знанию и научить практически применять эти знания для решения конкретных проблем вне школы. </a:t>
            </a:r>
            <a:endParaRPr lang="ru-RU" sz="3600" b="1" dirty="0">
              <a:ln>
                <a:solidFill>
                  <a:srgbClr val="00B05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23528" y="1268760"/>
            <a:ext cx="3672408" cy="40324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Особенности</a:t>
            </a:r>
          </a:p>
          <a:p>
            <a:pPr algn="ctr"/>
            <a:r>
              <a:rPr lang="ru-RU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проектного</a:t>
            </a:r>
          </a:p>
          <a:p>
            <a:pPr algn="ctr"/>
            <a:r>
              <a:rPr lang="ru-RU" sz="24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метода :</a:t>
            </a:r>
            <a:endParaRPr lang="ru-RU" sz="24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908720"/>
            <a:ext cx="4536504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НАЛИЧИЕ  ПРОБЛЕМЫ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708920"/>
            <a:ext cx="4536504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НАЛИЧИЕ  ЯСНОЙ, РЕАЛЬНОЙ  ЦЕЛИ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509120"/>
            <a:ext cx="4536504" cy="14401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СОЗДАНИЕ  ОБРАЗА  ПРОЕКТНОГО  ПРОДУКТА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1"/>
            <a:ext cx="7776864" cy="538609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ПЛАНИРОВАНИЕ  РАБОТЫ :</a:t>
            </a:r>
          </a:p>
          <a:p>
            <a:pPr algn="ctr">
              <a:buFont typeface="Wingdings" pitchFamily="2" charset="2"/>
              <a:buChar char="v"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ИЗУЧЕНИЕ  ЛИТЕРАТУРЫ;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АНАЛИЗ  ИНФОРМАЦИИ;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ФОРМИРОВАНИЕ  СОБСТВЕННОЙ  ТОЧКИ  ЗРЕНИЯ  НА ПРОБЛЕМУ;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СОЗДАНИЕ  ПРОЕКТНОГО   ПРОДУКТА;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ОТЧЕТ  О  ХОДЕ  РАБОТЫ;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САМОПРЕЗЕНТАЦИЯ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10801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</a:rPr>
              <a:t>ВИДЫ  ПРОЕКТОВ</a:t>
            </a:r>
            <a:endParaRPr lang="ru-RU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99992" y="1412776"/>
            <a:ext cx="158417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699792" y="1412776"/>
            <a:ext cx="163332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2132856"/>
            <a:ext cx="3780000" cy="42165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 СПОСОБУ ВЫПОЛНЕНИЯ:</a:t>
            </a: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ИНФОРМАЦИОННЫЙ 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РОЛЕВОЙ 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ПРАКТИКО-ОРИЕНТИРОВАННЫЙ 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ТВОРЧЕСКИЙ 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ИССЛЕДОВАТЕЛЬСКИЙ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2132856"/>
            <a:ext cx="3816424" cy="298543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 ДЛИТЕЛЬНОСТИ: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МИНИ-ПРОЕКТ;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КРАТКОСРОЧНЫЙ;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НЕДЕЛЬНЫЙ;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ГОДИЧНЫЙ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373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ИНФОРМАЦИОННЫЙ  ПРОЕКТ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8136904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ЦЕЛЬ : СБОР ИНФОРМАЦИИ С ЦЕЛЬЮ ЕЕ АНАЛИЗА, ОБОБЩЕНИЯ И ПРЕДСТАВЛЕНИЯ АУДИТОРИИ</a:t>
            </a:r>
          </a:p>
          <a:p>
            <a:pPr algn="ctr">
              <a:lnSpc>
                <a:spcPct val="150000"/>
              </a:lnSpc>
            </a:pPr>
            <a:endParaRPr lang="ru-RU" sz="2400" b="1" dirty="0" smtClean="0"/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 Н-Р, « ИСТОРИЯ РУССКИХ ИМЕН И ПРОЗВИЩ»,                   « 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SMS 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 НОВЫЙ  РЕЧЕВОЙ  ЖАНР» /</a:t>
            </a:r>
          </a:p>
          <a:p>
            <a:pPr algn="ctr">
              <a:lnSpc>
                <a:spcPct val="150000"/>
              </a:lnSpc>
            </a:pPr>
            <a:endParaRPr lang="ru-RU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РОЛЕВОЙ                                    ПРОЕКТ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8424000" cy="4464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  :  ИЗУЧЕНИЕ ЯЗЫКОВОЙ  ИЛИ  ЛИТЕРАТУРНОЙ  РЕАЛИИ ЧЕРЕЗ  РОЛЕВОЕ  ПОГРУЖЕНИЕ  В  ИСТОРИЧЕСКИЙ  ИЛИ  ЛИТЕРАТУРНЫЙ  ПЕРСОНАЖ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 Н-Р, « АНАЛИЗ  БАСЕН  И.А.КРЫЛОВА »,       «АНАЛИЗ  СОБЫТИЙ  В  ПОВЕСТИ « КАПИТАНСКАЯ  ДОЧКА»  ГЛАЗАМИ  Е. ПУГАЧЕВА» /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ПРАКТИКО-ОРИЕНТИРОВАННЫЙ  ПРОЕКТ</a:t>
            </a:r>
            <a:endParaRPr lang="ru-RU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916832"/>
            <a:ext cx="7848872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 : СОЦИАЛЬНОЕ  ИССЛЕДОВАНИЕ  УЧАЩИМИСЯ  ЯЗЫКОВЫХ  РЕАЛИЙ</a:t>
            </a: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 Н-Р, « ПРИЧИНЫ  ПОЯВЛЕНИЯ  НЕОЛОГИЗМОВ  В  СОВРЕМЕННОМ  РУССКОМ  ЯЗЫКЕ»,                                     « СТАЛ  ЛИ  МУЗЕЙНЫМ  ЭКСПОНАТОМ  ЯЗЫК  КЛАССИЧЕСКОЙ  ЛИТЕРАТУРЫ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?» /</a:t>
            </a:r>
            <a:endParaRPr lang="ru-RU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195</TotalTime>
  <Words>363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ПРОЕКТНО-ИССЛЕДОВАТЕЛЬСКАЯ ДЕЯТЕЛЬНОСТЬ  УЧАЩИХСЯ КАК  СРЕДСТВО  ПОВЫШЕНИЯ  УЧЕБНОЙ МОТИВАЦИИ </vt:lpstr>
      <vt:lpstr>Слайд 2</vt:lpstr>
      <vt:lpstr>Слайд 3</vt:lpstr>
      <vt:lpstr>Слайд 4</vt:lpstr>
      <vt:lpstr>Слайд 5</vt:lpstr>
      <vt:lpstr>ВИДЫ  ПРОЕКТОВ</vt:lpstr>
      <vt:lpstr>ИНФОРМАЦИОННЫЙ  ПРОЕКТ</vt:lpstr>
      <vt:lpstr>РОЛЕВОЙ                                    ПРОЕКТ</vt:lpstr>
      <vt:lpstr>ПРАКТИКО-ОРИЕНТИРОВАННЫЙ  ПРОЕКТ</vt:lpstr>
      <vt:lpstr>ТВОРЧЕСКИЙ                           ПРОЕКТ</vt:lpstr>
      <vt:lpstr>ИССЛЕДОВАТЕЛЬСКИЙ  ПРОЕКТ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ПРОЕКТНО-ИССЛЕДОВАТЕЛЬСКАЯ ДЕЯТЕЛЬНОСТЬ  УЧАЩИХСЯ КАК  СРЕДСТВО  ПОВЫШЕНИЯ  УЧЕБНОЙ МОТИВАЦИИ</dc:title>
  <dc:creator>Александр</dc:creator>
  <cp:lastModifiedBy>Александр</cp:lastModifiedBy>
  <cp:revision>24</cp:revision>
  <dcterms:created xsi:type="dcterms:W3CDTF">2012-01-01T15:53:23Z</dcterms:created>
  <dcterms:modified xsi:type="dcterms:W3CDTF">2012-03-18T14:28:47Z</dcterms:modified>
</cp:coreProperties>
</file>