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9" r:id="rId4"/>
    <p:sldId id="268" r:id="rId5"/>
    <p:sldId id="267" r:id="rId6"/>
    <p:sldId id="266" r:id="rId7"/>
    <p:sldId id="265" r:id="rId8"/>
    <p:sldId id="270" r:id="rId9"/>
    <p:sldId id="264" r:id="rId10"/>
    <p:sldId id="271" r:id="rId11"/>
    <p:sldId id="263" r:id="rId12"/>
    <p:sldId id="262" r:id="rId13"/>
    <p:sldId id="272" r:id="rId14"/>
    <p:sldId id="273" r:id="rId15"/>
    <p:sldId id="274" r:id="rId16"/>
    <p:sldId id="278" r:id="rId17"/>
    <p:sldId id="277" r:id="rId18"/>
    <p:sldId id="276" r:id="rId19"/>
    <p:sldId id="258" r:id="rId20"/>
    <p:sldId id="261" r:id="rId21"/>
    <p:sldId id="260" r:id="rId22"/>
    <p:sldId id="259" r:id="rId23"/>
    <p:sldId id="280" r:id="rId24"/>
    <p:sldId id="281" r:id="rId25"/>
    <p:sldId id="282" r:id="rId26"/>
    <p:sldId id="283" r:id="rId27"/>
    <p:sldId id="284" r:id="rId28"/>
    <p:sldId id="285" r:id="rId29"/>
    <p:sldId id="290" r:id="rId30"/>
    <p:sldId id="289" r:id="rId31"/>
    <p:sldId id="288" r:id="rId32"/>
    <p:sldId id="287" r:id="rId33"/>
    <p:sldId id="286" r:id="rId34"/>
    <p:sldId id="291" r:id="rId35"/>
    <p:sldId id="292" r:id="rId36"/>
    <p:sldId id="293" r:id="rId37"/>
    <p:sldId id="298" r:id="rId38"/>
    <p:sldId id="297" r:id="rId39"/>
    <p:sldId id="296" r:id="rId40"/>
    <p:sldId id="295" r:id="rId41"/>
    <p:sldId id="294" r:id="rId42"/>
    <p:sldId id="299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5FE2CB-4150-4075-BCA3-322CE910E1BC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79E64BB-45EC-4191-B4BE-8F39EF91CF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96%D0%B8%D0%B2%D0%BE%D0%BF%D0%B8%D1%81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2%D0%BD%D1%83%D1%82%D1%80%D0%B5%D0%BD%D0%BD%D0%B8%D0%B9_%D0%BC%D0%B8%D1%8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0%D0%BB%D1%8C%D0%B1%D0%B5%D1%80%D1%82_%D0%AD%D0%B9%D0%BD%D1%88%D1%82%D0%B5%D0%B9%D0%BD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4%D0%B0%D0%B4%D0%B0%D0%B8%D0%B7%D0%BC" TargetMode="External"/><Relationship Id="rId7" Type="http://schemas.openxmlformats.org/officeDocument/2006/relationships/hyperlink" Target="http://ru.wikipedia.org/wiki/%D0%90%D0%BD%D0%B4%D1%80%D0%B5_%D0%91%D1%80%D0%B5%D1%82%D0%BE%D0%BD" TargetMode="External"/><Relationship Id="rId2" Type="http://schemas.openxmlformats.org/officeDocument/2006/relationships/hyperlink" Target="http://ru.wikipedia.org/wiki/%D0%90%D0%B2%D0%B0%D0%BD%D0%B3%D0%B0%D1%80%D0%B4_(%D0%B8%D1%81%D0%BA%D1%83%D1%81%D1%81%D1%82%D0%B2%D0%B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0%B1%D1%81%D1%82%D1%80%D0%B0%D0%BA%D1%82%D0%BD%D1%8B%D0%B9_%D1%8D%D0%BA%D1%81%D0%BF%D1%80%D0%B5%D1%81%D1%81%D0%B8%D0%BE%D0%BD%D0%B8%D0%B7%D0%BC" TargetMode="External"/><Relationship Id="rId5" Type="http://schemas.openxmlformats.org/officeDocument/2006/relationships/hyperlink" Target="http://ru.wikipedia.org/wiki/%D0%9A%D0%BE%D0%BD%D1%81%D1%82%D1%80%D1%83%D0%BA%D1%82%D0%B8%D0%B2%D0%B8%D0%B7%D0%BC_(%D0%B8%D1%81%D0%BA%D1%83%D1%81%D1%81%D1%82%D0%B2%D0%BE)" TargetMode="External"/><Relationship Id="rId4" Type="http://schemas.openxmlformats.org/officeDocument/2006/relationships/hyperlink" Target="http://ru.wikipedia.org/wiki/%D0%A1%D1%8E%D1%80%D1%80%D0%B5%D0%B0%D0%BB%D0%B8%D0%B7%D0%BC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6%D0%B0%D0%BD%D1%8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628801"/>
            <a:ext cx="7117180" cy="3148580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Искусство  и  литература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А.В.Журавлёва</a:t>
            </a:r>
            <a:endParaRPr lang="ru-RU" dirty="0" smtClean="0"/>
          </a:p>
          <a:p>
            <a:r>
              <a:rPr lang="ru-RU" smtClean="0"/>
              <a:t>МБОУ ЛИТ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пейзаж, портрет, натюрморт и др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86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 искусства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  и динамические: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5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267543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712968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Живопись"/>
              </a:rPr>
              <a:t> </a:t>
            </a:r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живопись</a:t>
            </a: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im6-tub-ru.yandex.net/i?id=137525204-7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363016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2-tub-ru.yandex.net/i?id=519311667-59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74676"/>
            <a:ext cx="3781812" cy="24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5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5040559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графика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http://im0-tub-ru.yandex.net/i?id=112486663-4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388843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://im3-tub-ru.yandex.net/i?id=199342511-27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2019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http://im3-tub-ru.yandex.net/i?id=199342511-27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89040"/>
            <a:ext cx="3603476" cy="254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3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5040559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рисунок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http://im1-tub-ru.yandex.net/i?id=492449204-5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420888"/>
            <a:ext cx="384042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m5-tub-ru.yandex.net/i?id=528713554-5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12" y="3371556"/>
            <a:ext cx="3807872" cy="303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83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112567"/>
          </a:xfrm>
        </p:spPr>
        <p:txBody>
          <a:bodyPr/>
          <a:lstStyle/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скульптура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4" name="Picture 2" descr="http://im5-tub-ru.yandex.net/i?id=554075152-0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378042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m7-tub-ru.yandex.net/i?id=128114250-40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523" y="1700808"/>
            <a:ext cx="2083477" cy="276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im4-tub-ru.yandex.net/i?id=214040416-0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21087"/>
            <a:ext cx="3213145" cy="240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7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184575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фотоискусство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218" name="Picture 2" descr="http://im5-tub-ru.yandex.net/i?id=284033350-1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im5-tub-ru.yandex.net/i?id=693569958-60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4"/>
            <a:ext cx="2969121" cy="2015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im2-tub-ru.yandex.net/i?id=689964274-35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322155"/>
            <a:ext cx="2770237" cy="224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5112567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граффити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42" name="Picture 2" descr="http://im1-tub-ru.yandex.net/i?id=52738880-5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348880"/>
            <a:ext cx="370217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im7-tub-ru.yandex.net/i?id=130674398-5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05241"/>
            <a:ext cx="4824536" cy="3397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im2-tub-ru.yandex.net/i?id=195985189-36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013176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7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928992" cy="5184575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комиксы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1266" name="Picture 2" descr="http://im3-tub-ru.yandex.net/i?id=19762737-0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1656184" cy="253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://im6-tub-ru.yandex.net/i?id=181834239-2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13321"/>
            <a:ext cx="519127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ttp://im0-tub-ru.yandex.net/i?id=434882624-26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927661"/>
            <a:ext cx="2376264" cy="173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8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Изобразительные виды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2899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Динамические : 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немое кино</a:t>
            </a: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0" name="Picture 2" descr="http://im3-tub-ru.yandex.net/i?id=603921589-30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924944"/>
            <a:ext cx="3729203" cy="279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im1-tub-ru.yandex.net/i?id=171104083-07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03534"/>
            <a:ext cx="1955279" cy="274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://im1-tub-ru.yandex.net/i?id=712396243-51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356992"/>
            <a:ext cx="1891883" cy="236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7"/>
            <a:ext cx="8784976" cy="108012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 к у с </a:t>
            </a:r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 в о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5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Искусства могут быть классифицированы по разным критериям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Предметом отображения </a:t>
            </a:r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изобразительного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искусства является внешняя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действительность, 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неизобразительные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же виды искусства воплощают </a:t>
            </a:r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Внутренний мир"/>
              </a:rPr>
              <a:t>в н у т р е н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Внутренний мир"/>
              </a:rPr>
              <a:t>н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Внутренний мир"/>
              </a:rPr>
              <a:t> и й   м и р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Зрелищные виды искусства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Театр, опера, цирк, киноискусство, эстрада</a:t>
            </a: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im5-tub-ru.yandex.net/i?id=356672744-5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3" y="2924944"/>
            <a:ext cx="3392625" cy="225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im7-tub-ru.yandex.net/i?id=158732807-55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719713"/>
            <a:ext cx="20288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im4-tub-ru.yandex.net/i?id=220681437-69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07271"/>
            <a:ext cx="2160240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http://im0-tub-ru.yandex.net/i?id=148296673-01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89310"/>
            <a:ext cx="2176636" cy="163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http://im6-tub-ru.yandex.net/i?id=491359261-51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981" y="5229200"/>
            <a:ext cx="2125132" cy="159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7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95535"/>
          </a:xfrm>
        </p:spPr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Неизобразительные (выразительные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виды искусств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96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Статические: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архитектура и литература</a:t>
            </a: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http://im4-tub-ru.yandex.net/i?id=253670748-57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316979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im5-tub-ru.yandex.net/i?id=489640225-0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92896"/>
            <a:ext cx="3044180" cy="187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://im6-tub-ru.yandex.net/i?id=12485406-05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84348"/>
            <a:ext cx="3020888" cy="227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7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04664"/>
            <a:ext cx="8640960" cy="1195535"/>
          </a:xfrm>
        </p:spPr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Неизобразительные (выразительные) виды искусств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9036496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Динамические: балет, музыка, хореография, </a:t>
            </a:r>
            <a:r>
              <a:rPr lang="ru-RU" sz="3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радиоискусство</a:t>
            </a: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Picture 2" descr="http://im0-tub-ru.yandex.net/i?id=581706006-5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322595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im0-tub-ru.yandex.net/i?id=167842753-6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69922"/>
            <a:ext cx="2130921" cy="240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http://im5-tub-ru.yandex.net/i?id=564499445-4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4725144"/>
            <a:ext cx="2899209" cy="193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9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964488" cy="10081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У С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 В 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72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Фундаментальный человеческий инстинкт гармонии, уравновешенности и ритма</a:t>
            </a:r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этом уровне искусство представляет собой не действие или объект, а внутреннее стремление к гармонии (красоте), потребляемой независимо от полезности. </a:t>
            </a:r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22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864096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У С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 В 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5446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Ощущение загадочности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Искусство — это способ ощутить свою связь со Вселенной. Это ощущение часто бывает неожиданным и возникает, когда мы видим произведение искусства, слушаем музыку или стихи. «Самое прекрасное, что мы можем испытать в жизни — это загадочность. Она является источником всякого настоящего искусства или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науки»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Альберт Эйнштейн"/>
              </a:rPr>
              <a:t>Альберт Эйнштейн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4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0"/>
            <a:ext cx="7125113" cy="1008113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У С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 В 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Воображение.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Искусство дает способ применить воображение невербальным способом, без ограничений, накладываемых языком. В то время как слова следуют в строгой последовательности и каждое из них имеет некоторое определенное значение, искусство дает широкий диапазон форм, символов и идей, смысл которых может быть интерпретирован по-разному.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45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Обращение к неограниченному кругу лиц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Искусство позволяет автору произведения вольно или невольно обратиться к целому миру. Некоторые авторы сознательно оставляют свои творения в малодоступных местах, например, на горных вершинах. Это тоже способ обратиться не к ограниченному кругу зрителей, а к миру в целом.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7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864096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760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Ритуальные и символические функции.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 многих культурах красочные ритуалы, представления и танцы являются символом или способом украсить некие события. Сами по себе они обычно не преследуют какую-либо утилитарную цель, но антропологам известен их смысл в рамках данной национальной культуры. 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Традиции формировались в течение многих поколений и часто первоначально имели определенное космологическое значение, которое впоследствии никто уже не вспоминает.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2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005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            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Мотивированные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</a:p>
          <a:p>
            <a:pPr marL="0" indent="0">
              <a:buNone/>
            </a:pPr>
            <a:r>
              <a:rPr lang="ru-RU" sz="3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 </a:t>
            </a: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цели, которые автор или создатель намеренно и сознательно ставит пред собой, работая над произведением, далее именуются мотивированными. Это может быть какая-то политическая цель, комментарий социального положения, создание определенного настроения или эмоции, психологическое воздействие, иллюстрация чего-либо, продвижение продукта (в случае рекламы) или просто передача некоего сообщения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7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792088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 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5446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600" b="1" i="1" dirty="0">
                <a:solidFill>
                  <a:schemeClr val="accent6">
                    <a:lumMod val="50000"/>
                  </a:schemeClr>
                </a:solidFill>
              </a:rPr>
              <a:t>Средство коммуникации</a:t>
            </a:r>
            <a:r>
              <a:rPr lang="ru-RU" sz="4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4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своей простейшей форме искусство представляет собой средство коммуникации. Как и большинство прочих способов коммуникации, оно несет в себе намерение передать информацию аудитории. </a:t>
            </a:r>
            <a:r>
              <a:rPr lang="ru-RU" sz="3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Например, научная иллюстрация — тоже форма искусства, существующая для передачи информации. Ещё один пример такого рода — географические карты. Однако содержание послания не обязательно бывает научным. Искусство позволяет передавать не только объективную информацию, но и эмоции, настроение, чувства. «[Искусство — это совокупность] артефактов или изображений с символическим значением, применяемых для </a:t>
            </a:r>
            <a:r>
              <a:rPr lang="ru-RU" sz="3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коммуникации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  <a:r>
              <a:rPr lang="ru-RU" sz="4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600" b="1" dirty="0"/>
              <a:t>— Стив </a:t>
            </a:r>
            <a:r>
              <a:rPr lang="ru-RU" sz="4600" b="1" dirty="0" err="1" smtClean="0"/>
              <a:t>Митен</a:t>
            </a:r>
            <a:endParaRPr lang="ru-RU" sz="4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3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 у с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 в о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9"/>
            <a:ext cx="8928992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Неизобразительные искусства по типу выражения и восприятия делятся на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музыкальное</a:t>
            </a:r>
          </a:p>
          <a:p>
            <a:pPr marL="0" indent="0" algn="ctr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026" name="Picture 2" descr="http://im4-tub-ru.yandex.net/i?id=66776727-1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3-tub-ru.yandex.net/i?id=104690346-7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3483007"/>
            <a:ext cx="3715612" cy="232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88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792088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Искусство как развлечение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Целью искусства может быть создание такого настроения или эмоции, которая помогает расслабиться или развлечься. Очень часто именно для этой цели создают мультфильмы или видеоигры.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2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792088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Авангард (искусство)"/>
              </a:rPr>
              <a:t>Авангард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</a:rPr>
              <a:t>искусство ради политических перемен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Одной из определяющих целей искусства начала XX века было создание произведений, провоцирующих политические перемены. Направления, появившиеся для этой цели, —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Дадаизм"/>
              </a:rPr>
              <a:t>дадаизм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Сюрреализм"/>
              </a:rPr>
              <a:t>сюрреализм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русский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Конструктивизм (искусство)"/>
              </a:rPr>
              <a:t>конструктивизм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Абстрактный экспрессионизм"/>
              </a:rPr>
              <a:t>абстрактный экспрессионизм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— собирательно именуют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Авангард (искусство)"/>
              </a:rPr>
              <a:t>авангардом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«…представляется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мне враждебным какому бы то ни было интеллектуальному или моральному прогрессу. Он мне отвратителен, поскольку состоит из посредственности, ненависти и унылого чванства. Это из-за него сейчас появляются нелепые книги и оскорбительные пьесы. Он постоянно подпитывается и набирает силу из газет и высмеивает как науку, так и искусство неустанной лестью самому дурному вкусу; простота, граничащая с тупостью, собачья жизнь.» —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Андре Бретон"/>
              </a:rPr>
              <a:t>Андре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7" tooltip="Андре Бретон"/>
              </a:rPr>
              <a:t>Бретон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Сюрреализм"/>
              </a:rPr>
              <a:t>сюрреализм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5832647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>
                <a:solidFill>
                  <a:srgbClr val="7030A0"/>
                </a:solidFill>
              </a:rPr>
              <a:t>Искусство для психотерапии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Психологи и психотерапевты могут использовать искусство в лечебных целях. Специальная техника, основанная на анализе рисунков пациента, применяется для диагностики состояния личности и эмоционального статуса. В этом случае конечной целью является не диагностика, а оздоровление психики.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3"/>
            <a:ext cx="7125113" cy="72008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5832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Искусство для социального протеста, ниспровержения существующего порядка и/или анархии.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Как форма протеста, искусство может не иметь какой-либо определенной политической цели, а ограничиваться критикой существующего режима или каких-то его аспектов.</a:t>
            </a:r>
          </a:p>
          <a:p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 Е Л И     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7"/>
            <a:ext cx="8784975" cy="52565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556792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«Искусство, в первую очередь, </a:t>
            </a:r>
            <a:r>
              <a:rPr lang="ru-RU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должно отражать реальную жизнь людей</a:t>
            </a:r>
            <a:r>
              <a:rPr lang="ru-RU" sz="2400" b="1" dirty="0" smtClean="0"/>
              <a:t>, а не внушать, что всё хорошо. Для этого есть реклама, она требует, заставляет купить, побриться, помыться, подушиться, поехать отдыхать и так далее»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362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 себя…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это искусство,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средством воплощения художественных образов для которого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являются ЗВУК и ТИШИНА,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особым образом организованные во времени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26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rgbClr val="0070C0"/>
                </a:solidFill>
              </a:rPr>
              <a:t>…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вид изобразительного искусства,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связанный с передачей зрительных образов посредством нанесения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красок на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твёрдую или гибкую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поверхность.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7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5328591"/>
          </a:xfrm>
        </p:spPr>
        <p:txBody>
          <a:bodyPr/>
          <a:lstStyle/>
          <a:p>
            <a:pPr marL="0" indent="0">
              <a:buNone/>
            </a:pPr>
            <a:r>
              <a:rPr lang="ru-RU" sz="6000" b="1" dirty="0" smtClean="0">
                <a:solidFill>
                  <a:srgbClr val="0070C0"/>
                </a:solidFill>
              </a:rPr>
              <a:t>…</a:t>
            </a: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это искусство проектировать, строить здания и сооружения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(комплексы)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89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928992" cy="532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rgbClr val="0070C0"/>
                </a:solidFill>
              </a:rPr>
              <a:t>…</a:t>
            </a: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это жанр изобразительного  искусства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(или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отдельного произведения  этого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жанра), в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котором основным 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 изображения является природа</a:t>
            </a:r>
          </a:p>
        </p:txBody>
      </p:sp>
    </p:spTree>
    <p:extLst>
      <p:ext uri="{BB962C8B-B14F-4D97-AF65-F5344CB8AC3E}">
        <p14:creationId xmlns:p14="http://schemas.microsoft.com/office/powerpoint/2010/main" val="24561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3"/>
          </a:xfrm>
        </p:spPr>
        <p:txBody>
          <a:bodyPr/>
          <a:lstStyle/>
          <a:p>
            <a:pPr marL="0" indent="0">
              <a:buNone/>
            </a:pPr>
            <a:r>
              <a:rPr lang="ru-RU" sz="6000" b="1" dirty="0" smtClean="0">
                <a:solidFill>
                  <a:srgbClr val="0070C0"/>
                </a:solidFill>
              </a:rPr>
              <a:t>…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вид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сценического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искусства;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спектакль, содержание которого воплощается в музыкально-хореографических образах. </a:t>
            </a:r>
          </a:p>
        </p:txBody>
      </p:sp>
    </p:spTree>
    <p:extLst>
      <p:ext uri="{BB962C8B-B14F-4D97-AF65-F5344CB8AC3E}">
        <p14:creationId xmlns:p14="http://schemas.microsoft.com/office/powerpoint/2010/main" val="271516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305004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танцевальное</a:t>
            </a: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2052" name="Picture 4" descr="http://im2-tub-ru.yandex.net/i?id=253705795-1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2" y="2492896"/>
            <a:ext cx="299313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0-tub-ru.yandex.net/i?id=122869138-2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512097"/>
            <a:ext cx="2088232" cy="207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2-tub-ru.yandex.net/i?id=172994091-50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594307"/>
            <a:ext cx="3384376" cy="206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8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1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1.Напишите несколько ЦЕЛЕЙ искусства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61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2 (последний)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2.По каким критериям можно классифицировать искусство (приведите примеры)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31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4726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4">
                    <a:lumMod val="50000"/>
                  </a:schemeClr>
                </a:solidFill>
              </a:rPr>
              <a:t>Спасибо, дети, 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4">
                    <a:lumMod val="50000"/>
                  </a:schemeClr>
                </a:solidFill>
              </a:rPr>
              <a:t>за работу…</a:t>
            </a:r>
            <a:endParaRPr lang="ru-RU" sz="8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377012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литературное</a:t>
            </a: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i="1" dirty="0"/>
          </a:p>
        </p:txBody>
      </p:sp>
      <p:pic>
        <p:nvPicPr>
          <p:cNvPr id="3074" name="Picture 2" descr="http://im4-tub-ru.yandex.net/i?id=27800276-5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89" y="2204864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5-tub-ru.yandex.net/i?id=450933479-33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564904"/>
            <a:ext cx="4458546" cy="25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0-tub-ru.yandex.net/i?id=746913107-62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7" y="3959286"/>
            <a:ext cx="3553341" cy="222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8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marL="0" indent="0" algn="ctr">
              <a:buNone/>
            </a:pP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Также 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 смешанные виды. Различным видам искусства присуща  </a:t>
            </a: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Жанр"/>
              </a:rPr>
              <a:t>ж 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Жанр"/>
              </a:rPr>
              <a:t>а н р о в а я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ифференциация.</a:t>
            </a: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75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себя…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литературе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драматургии,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киноискусстве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это…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1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исторический, семейно-бытовой, </a:t>
            </a:r>
            <a:b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детективный, 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научно-фантастический  </a:t>
            </a: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 жанры.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72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живописи – это…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119</TotalTime>
  <Words>934</Words>
  <Application>Microsoft Office PowerPoint</Application>
  <PresentationFormat>Экран (4:3)</PresentationFormat>
  <Paragraphs>195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Spring</vt:lpstr>
      <vt:lpstr>Искусство  и  литература</vt:lpstr>
      <vt:lpstr>И с к у с с т в о</vt:lpstr>
      <vt:lpstr>И с к у с с т в о</vt:lpstr>
      <vt:lpstr>   </vt:lpstr>
      <vt:lpstr>   </vt:lpstr>
      <vt:lpstr>   </vt:lpstr>
      <vt:lpstr>Проверь себя…</vt:lpstr>
      <vt:lpstr>Проверь себя…</vt:lpstr>
      <vt:lpstr>Проверь себя…</vt:lpstr>
      <vt:lpstr>Проверь себя…</vt:lpstr>
      <vt:lpstr>Виды 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Изобразительные виды искусства</vt:lpstr>
      <vt:lpstr>Зрелищные виды искусства</vt:lpstr>
      <vt:lpstr>Неизобразительные (выразительные) виды искусств</vt:lpstr>
      <vt:lpstr>Неизобразительные (выразительные) виды искусств</vt:lpstr>
      <vt:lpstr>Ц Е Л И      И С К У С С Т В А</vt:lpstr>
      <vt:lpstr>Ц Е Л И      И С К У С С Т В А</vt:lpstr>
      <vt:lpstr>Ц Е Л И     И С К У С С Т В А</vt:lpstr>
      <vt:lpstr>Ц Е Л И        ИСКУССТВА</vt:lpstr>
      <vt:lpstr>Ц Е Л И         ИСКУССТВА</vt:lpstr>
      <vt:lpstr>Ц Е Л И        ИСКУССТВА</vt:lpstr>
      <vt:lpstr>Ц Е Л И       ИСКУССТВА</vt:lpstr>
      <vt:lpstr>Ц Е Л И     ИСКУССТВА</vt:lpstr>
      <vt:lpstr>Ц Е Л И     ИСКУССТВА</vt:lpstr>
      <vt:lpstr>Ц Е Л И     ИСКУССТВА</vt:lpstr>
      <vt:lpstr>Ц Е Л И      ИСКУССТВА</vt:lpstr>
      <vt:lpstr>Ц Е Л И      ИСКУССТВА</vt:lpstr>
      <vt:lpstr>Проверь  себя…</vt:lpstr>
      <vt:lpstr>Проверь  себя…</vt:lpstr>
      <vt:lpstr>Проверь  себя…</vt:lpstr>
      <vt:lpstr>Проверь  себя…</vt:lpstr>
      <vt:lpstr>Проверь  себя…</vt:lpstr>
      <vt:lpstr>Вопрос 1</vt:lpstr>
      <vt:lpstr>Вопрос 2 (последний)</vt:lpstr>
      <vt:lpstr>  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Искусство</dc:title>
  <dc:creator>Дом</dc:creator>
  <cp:lastModifiedBy>Дом</cp:lastModifiedBy>
  <cp:revision>12</cp:revision>
  <dcterms:created xsi:type="dcterms:W3CDTF">2014-04-28T13:45:55Z</dcterms:created>
  <dcterms:modified xsi:type="dcterms:W3CDTF">2014-09-28T11:49:44Z</dcterms:modified>
</cp:coreProperties>
</file>