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gansk.ru/suvenir/nhpy/1193-5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hnomuseum.ru/gallery1848/1396/4686_2270.htm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agansk.ru/suvenir/nhpy/1193-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ansk.ru/suvenir/nhpy/1193-13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agansk.ru/suvenir/nhpy/1193-5.jpg" TargetMode="Externa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67ca94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339752" y="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ДЕКОРАТИВНО-ПРИКЛАДНОЕ </a:t>
            </a:r>
            <a:b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ИСКУССТВО </a:t>
            </a:r>
            <a: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НАРОДОВ</a:t>
            </a:r>
            <a:b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ЯМАЛА.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013.radikal.ru/i325/1010/8b/acc17c90030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624736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thnography.omskreg.ru/res/page000000001236/Images/img13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User\Desktop\00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16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83671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  След белки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7984" y="1052736"/>
            <a:ext cx="3888432" cy="83671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След лягушки</a:t>
            </a:r>
            <a:endParaRPr kumimoji="0" lang="ru-RU" sz="36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99992" y="2060848"/>
            <a:ext cx="4644008" cy="8367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Рога оленя</a:t>
            </a:r>
            <a:endParaRPr kumimoji="0" lang="ru-RU" sz="36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99992" y="3212976"/>
            <a:ext cx="3672408" cy="83671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След</a:t>
            </a:r>
            <a:r>
              <a:rPr kumimoji="0" lang="ru-RU" sz="3600" b="1" i="1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 </a:t>
            </a:r>
            <a:r>
              <a:rPr kumimoji="0" lang="ru-RU" sz="4600" b="1" i="1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медведя</a:t>
            </a:r>
            <a:endParaRPr kumimoji="0" lang="ru-RU" sz="4600" b="1" i="1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99992" y="4221088"/>
            <a:ext cx="4644008" cy="8367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Уши зайца</a:t>
            </a:r>
            <a:endParaRPr kumimoji="0" lang="ru-RU" sz="36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99992" y="5517232"/>
            <a:ext cx="4644008" cy="8367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Соболь</a:t>
            </a:r>
            <a:endParaRPr kumimoji="0" lang="ru-RU" sz="36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646246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Декоративно-прикладное искусство – это искусство украшения.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509120"/>
            <a:ext cx="543609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Декоро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” в переводе означает “украшаю”, прикладное – имеющее практическое значение.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http://agansk.ru/suvenir/nhpy/tmp1193-5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05273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Есть такой волшебный дом –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Тундра вся вместилась в нем: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Птицы, звери- вся природа…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Вся история народа.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Будто след былых времен,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Бережно хранится в нем: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Иглы, стрелы, топоры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Незапамятной поры…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загадке говорится о краеведческом музее.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arct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4572000" cy="3933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arct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76872"/>
            <a:ext cx="4427537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zdeli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132856"/>
            <a:ext cx="3600450" cy="25923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5" descr="no23__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682"/>
            <a:ext cx="3563938" cy="2600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chasnik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48264" y="2204864"/>
            <a:ext cx="1979612" cy="259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algn="ctr"/>
            <a:r>
              <a:rPr lang="ru-RU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Изделия из кости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23__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3743325"/>
          </a:xfrm>
          <a:prstGeom prst="rect">
            <a:avLst/>
          </a:prstGeom>
          <a:noFill/>
        </p:spPr>
      </p:pic>
      <p:pic>
        <p:nvPicPr>
          <p:cNvPr id="5" name="Picture 5" descr="no23__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0"/>
            <a:ext cx="2952750" cy="3789363"/>
          </a:xfrm>
          <a:prstGeom prst="rect">
            <a:avLst/>
          </a:prstGeom>
          <a:noFill/>
        </p:spPr>
      </p:pic>
      <p:pic>
        <p:nvPicPr>
          <p:cNvPr id="6" name="Picture 6" descr="shap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724400"/>
            <a:ext cx="3419475" cy="2133600"/>
          </a:xfrm>
          <a:prstGeom prst="rect">
            <a:avLst/>
          </a:prstGeom>
          <a:noFill/>
        </p:spPr>
      </p:pic>
      <p:pic>
        <p:nvPicPr>
          <p:cNvPr id="7" name="Picture 7" descr="torbo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6338"/>
            <a:ext cx="5724525" cy="3141662"/>
          </a:xfrm>
          <a:prstGeom prst="rect">
            <a:avLst/>
          </a:prstGeom>
          <a:noFill/>
        </p:spPr>
      </p:pic>
      <p:pic>
        <p:nvPicPr>
          <p:cNvPr id="8" name="Picture 8" descr="vishiv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565400"/>
            <a:ext cx="3419475" cy="2159000"/>
          </a:xfrm>
          <a:prstGeom prst="rect">
            <a:avLst/>
          </a:prstGeom>
          <a:noFill/>
        </p:spPr>
      </p:pic>
      <p:pic>
        <p:nvPicPr>
          <p:cNvPr id="9" name="Picture 9" descr="chepr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0"/>
            <a:ext cx="1943100" cy="2565400"/>
          </a:xfrm>
          <a:prstGeom prst="rect">
            <a:avLst/>
          </a:prstGeom>
          <a:noFill/>
        </p:spPr>
      </p:pic>
      <p:pic>
        <p:nvPicPr>
          <p:cNvPr id="10" name="Picture 10" descr="complek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75" y="0"/>
            <a:ext cx="1495425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7" name="Слайд" r:id="rId3" imgW="4572180" imgH="3428935" progId="PowerPoint.Slide.8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61656"/>
            <a:ext cx="4978896" cy="309634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200" b="1" dirty="0" smtClean="0">
                <a:solidFill>
                  <a:srgbClr val="F8F8F8"/>
                </a:solidFill>
                <a:latin typeface="Georgia" pitchFamily="18" charset="0"/>
              </a:rPr>
              <a:t>Берестяные изделия, изделия из дерева.</a:t>
            </a:r>
          </a:p>
          <a:p>
            <a:pPr lvl="0"/>
            <a:r>
              <a:rPr lang="ru-RU" sz="3200" b="1" dirty="0" smtClean="0">
                <a:solidFill>
                  <a:srgbClr val="F8F8F8"/>
                </a:solidFill>
                <a:latin typeface="Georgia" pitchFamily="18" charset="0"/>
              </a:rPr>
              <a:t>Одежду, обувь, головные уборы.</a:t>
            </a:r>
          </a:p>
          <a:p>
            <a:pPr lvl="0"/>
            <a:r>
              <a:rPr lang="ru-RU" sz="3200" b="1" dirty="0" smtClean="0">
                <a:solidFill>
                  <a:srgbClr val="F8F8F8"/>
                </a:solidFill>
                <a:latin typeface="Georgia" pitchFamily="18" charset="0"/>
              </a:rPr>
              <a:t>Изделия из кости и рога.</a:t>
            </a:r>
          </a:p>
          <a:p>
            <a:pPr lvl="0"/>
            <a:r>
              <a:rPr lang="ru-RU" sz="3200" b="1" dirty="0" smtClean="0">
                <a:solidFill>
                  <a:srgbClr val="F8F8F8"/>
                </a:solidFill>
                <a:latin typeface="Georgia" pitchFamily="18" charset="0"/>
              </a:rPr>
              <a:t>Ковры.</a:t>
            </a:r>
          </a:p>
          <a:p>
            <a:endParaRPr lang="ru-RU" dirty="0"/>
          </a:p>
        </p:txBody>
      </p:sp>
      <p:pic>
        <p:nvPicPr>
          <p:cNvPr id="4" name="Рисунок 113" descr="http://agansk.ru/suvenir/nhpy/tmp1193-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19872" cy="3717032"/>
          </a:xfrm>
          <a:prstGeom prst="rect">
            <a:avLst/>
          </a:prstGeom>
          <a:noFill/>
        </p:spPr>
      </p:pic>
      <p:pic>
        <p:nvPicPr>
          <p:cNvPr id="5" name="Рисунок 78" descr="http://agansk.ru/suvenir/nhpy/tmp1193-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7" cy="3717032"/>
          </a:xfrm>
          <a:prstGeom prst="rect">
            <a:avLst/>
          </a:prstGeom>
          <a:noFill/>
        </p:spPr>
      </p:pic>
      <p:pic>
        <p:nvPicPr>
          <p:cNvPr id="6" name="Рисунок 86" descr="http://agansk.ru/suvenir/nhpy/tmp1193-1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"/>
            <a:ext cx="2808312" cy="3717032"/>
          </a:xfrm>
          <a:prstGeom prst="rect">
            <a:avLst/>
          </a:prstGeom>
          <a:noFill/>
        </p:spPr>
      </p:pic>
      <p:pic>
        <p:nvPicPr>
          <p:cNvPr id="7" name="Рисунок 6" descr="Ковер. Эскимосы. Село Яндагай, Чукотский полуостров. Первая треть XX века. 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3717032"/>
            <a:ext cx="385192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298915" cy="5301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</TotalTime>
  <Words>72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Техническая</vt:lpstr>
      <vt:lpstr>Слайд</vt:lpstr>
      <vt:lpstr>ДЕКОРАТИВНО-ПРИКЛАДНОЕ   ИСКУССТВО НАРОДОВ ЯМАЛА.</vt:lpstr>
      <vt:lpstr>Слайд 2</vt:lpstr>
      <vt:lpstr>Слайд 3</vt:lpstr>
      <vt:lpstr>В загадке говорится о краеведческом музее.</vt:lpstr>
      <vt:lpstr>Изделия из кости</vt:lpstr>
      <vt:lpstr>Слайд 6</vt:lpstr>
      <vt:lpstr>Слайд 7</vt:lpstr>
      <vt:lpstr>Слайд 8</vt:lpstr>
      <vt:lpstr>Слайд 9</vt:lpstr>
      <vt:lpstr>Слайд 10</vt:lpstr>
      <vt:lpstr>Слайд 11</vt:lpstr>
      <vt:lpstr>    След белки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  ИСКУССТВО НАРОДОВ СЕВЕРА</dc:title>
  <dc:creator>User</dc:creator>
  <cp:lastModifiedBy>User</cp:lastModifiedBy>
  <cp:revision>2</cp:revision>
  <dcterms:created xsi:type="dcterms:W3CDTF">2012-01-22T11:10:31Z</dcterms:created>
  <dcterms:modified xsi:type="dcterms:W3CDTF">2012-01-24T04:52:44Z</dcterms:modified>
</cp:coreProperties>
</file>