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62" r:id="rId5"/>
    <p:sldId id="266" r:id="rId6"/>
    <p:sldId id="265" r:id="rId7"/>
    <p:sldId id="264" r:id="rId8"/>
    <p:sldId id="263" r:id="rId9"/>
    <p:sldId id="261" r:id="rId10"/>
    <p:sldId id="260" r:id="rId11"/>
    <p:sldId id="25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5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5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8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1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5" y="2743200"/>
            <a:ext cx="3362063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3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10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6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9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4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1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98E8E24-9028-46C3-8E48-71D9D950B435}" type="datetimeFigureOut">
              <a:rPr lang="ru-RU" smtClean="0"/>
              <a:t>27.09.2014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F63AEC-B4D9-4442-A5F6-550A5A9550B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Литература как искусство  слова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Вводный </a:t>
            </a:r>
            <a:r>
              <a:rPr lang="ru-RU" dirty="0" smtClean="0"/>
              <a:t>урок</a:t>
            </a:r>
          </a:p>
          <a:p>
            <a:pPr algn="ctr"/>
            <a:r>
              <a:rPr lang="ru-RU" dirty="0" smtClean="0"/>
              <a:t> для 9 класс «А»</a:t>
            </a:r>
          </a:p>
          <a:p>
            <a:pPr algn="ctr"/>
            <a:r>
              <a:rPr lang="ru-RU" dirty="0" smtClean="0"/>
              <a:t>Подготовила Журавлёва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96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3"/>
            <a:ext cx="73152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56886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/>
              <a:t>Боюсь не смерти я. О нет!</a:t>
            </a:r>
          </a:p>
          <a:p>
            <a:pPr marL="45720" indent="0">
              <a:buNone/>
            </a:pPr>
            <a:r>
              <a:rPr lang="ru-RU" sz="4800" dirty="0" smtClean="0"/>
              <a:t>Боюсь  исчезнуть     совершенно.</a:t>
            </a:r>
          </a:p>
          <a:p>
            <a:pPr marL="45720" indent="0">
              <a:buNone/>
            </a:pPr>
            <a:r>
              <a:rPr lang="ru-RU" sz="4800" dirty="0" smtClean="0"/>
              <a:t>Хочу, чтоб  труд  мой   вдохновенный</a:t>
            </a:r>
          </a:p>
          <a:p>
            <a:pPr marL="45720" indent="0">
              <a:buNone/>
            </a:pPr>
            <a:r>
              <a:rPr lang="ru-RU" sz="4800" dirty="0" smtClean="0"/>
              <a:t>Когда-нибудь  увидел  свет…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6436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011" y="1376347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688632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170" name="Picture 2" descr="&amp;Ncy;. &amp;Gcy;&amp;ocy;&amp;gcy;&amp;ocy;&amp;lcy;&amp;softcy; &quot;&amp;Mcy;&amp;iecy;&amp;rcy;&amp;tcy;&amp;vcy;&amp;ycy;&amp;iecy; &amp;dcy;&amp;ucy;&amp;shcy;&amp;icy;&quot;, &amp;scy;&amp;tcy;&amp;rcy;.44 - &amp;Vcy; &amp;ocy;&amp;pcy;&amp;iecy;&amp;rcy;&amp;iecy; &amp;rcy;&amp;ocy;&amp;dcy;&amp;icy;&amp;ocy;&amp;ncy;&amp;acy; &amp;shchcy;&amp;iecy;&amp;dcy;&amp;rcy;&amp;icy;&amp;ncy;&amp;acy; &quot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" y="-60478"/>
            <a:ext cx="2976297" cy="357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Ncy;. &amp;Gcy;&amp;ocy;&amp;gcy;&amp;ocy;&amp;lcy;&amp;softcy; &quot;&amp;Mcy;&amp;iecy;&amp;rcy;&amp;tcy;&amp;vcy;&amp;ycy;&amp;iecy; &amp;dcy;&amp;ucy;&amp;shcy;&amp;icy;&quot;, &amp;scy;&amp;tcy;&amp;rcy;.44 - &amp;Vcy; &amp;ocy;&amp;pcy;&amp;iecy;&amp;rcy;&amp;iecy; &amp;rcy;&amp;ocy;&amp;dcy;&amp;icy;&amp;ocy;&amp;ncy;&amp;acy; &amp;shchcy;&amp;iecy;&amp;dcy;&amp;rcy;&amp;icy;&amp;ncy;&amp;acy; &quot;&amp;mcy;&amp;iecy;&amp;rcy;&amp;tcy;&amp;vcy;&amp;ycy;&amp;iecy; &amp;dcy;&amp;ucy;&amp;shcy;&amp;icy;&quot; &amp;scy;&amp;ocy;&amp;dcy;&amp;iecy;&amp;rcy;&amp;zhcy;&amp;acy;&amp;ncy;&amp;icy;&amp;iecy;: &amp;vcy;&amp;vcy;&amp;iecy;&amp;dcy;&amp;iecy;&amp;ncy;&amp;i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2" y="-60477"/>
            <a:ext cx="2963096" cy="333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Ncy;. &amp;Gcy;&amp;ocy;&amp;gcy;&amp;ocy;&amp;lcy;&amp;softcy; &quot;&amp;Mcy;&amp;iecy;&amp;rcy;&amp;tcy;&amp;vcy;&amp;ycy;&amp;iecy; &amp;dcy;&amp;ucy;&amp;shcy;&amp;icy;&quot;, &amp;scy;&amp;tcy;&amp;rcy;.44 - &amp;Vcy; &amp;ocy;&amp;pcy;&amp;iecy;&amp;rcy;&amp;iecy; &amp;rcy;&amp;ocy;&amp;dcy;&amp;icy;&amp;ocy;&amp;ncy;&amp;acy; &amp;shchcy;&amp;iecy;&amp;dcy;&amp;rcy;&amp;icy;&amp;ncy;&amp;acy; &quot;&amp;mcy;&amp;iecy;&amp;rcy;&amp;tcy;&amp;vcy;&amp;ycy;&amp;iecy; &amp;dcy;&amp;ucy;&amp;shcy;&amp;icy;&quot; &amp;scy;&amp;ocy;&amp;dcy;&amp;iecy;&amp;rcy;&amp;zhcy;&amp;acy;&amp;ncy;&amp;icy;&amp;iecy;: &amp;vcy;&amp;vcy;&amp;iecy;&amp;dcy;&amp;iecy;&amp;ncy;&amp;icy;&amp;ie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33" y="3807703"/>
            <a:ext cx="2853168" cy="30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&amp;ZHcy;&amp;icy;&amp;zcy;&amp;ncy;&amp;softcy; &amp;khcy;&amp;ucy;&amp;dcy;&amp;ocy;&amp;zhcy;&amp;ncy;&amp;icy;&amp;kcy;&amp;acy;: &amp;kcy; &amp;gcy;&amp;ocy;&amp;dcy;&amp;ocy;&amp;vcy;&amp;shchcy;&amp;icy;&amp;ncy;&amp;iecy; &amp;scy;&amp;mcy;&amp;iecy;&amp;rcy;&amp;tcy;&amp;icy; &amp;Mcy;&amp;acy;&amp;rcy;&amp;kcy;&amp;acy; &amp;SHcy;&amp;acy;&amp;gcy;&amp;acy;&amp;lcy;&amp;acy; - 28 &amp;Mcy;&amp;acy;&amp;rcy;&amp;tcy;&amp;acy; 2013 - &amp;Lcy;&amp;icy;&amp;tcy;&amp;iecy;&amp;rcy;&amp;acy;&amp;tcy;&amp;ucy;&amp;rcy;&amp;a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" y="3663951"/>
            <a:ext cx="2946183" cy="32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ichikoff - &amp;Pcy;&amp;ocy;&amp;pcy;&amp;ucy;&amp;lcy;&amp;yacy;&amp;rcy;&amp;ncy;&amp;ycy;&amp;iecy; &amp;tcy;&amp;vcy;&amp;icy;&amp;tcy;&amp;ycy; &amp;Vcy;&amp;iecy;&amp;ncy;&amp;icy;&amp;acy;&amp;mcy;&amp;icy;&amp;ncy; &amp;CHcy;&amp;icy;&amp;chcy;&amp;icy;&amp;kcy;&amp;ocy;&amp;vcy; &amp;vcy; Twitter &amp;Rcy;&amp;iecy;&amp;jcy;&amp;tcy;&amp;icy;&amp;ncy;&amp;gcy;&amp;iecy; TwiRating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6262"/>
            <a:ext cx="3600400" cy="435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8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Удачного  дня!!!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2839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7906072" cy="1800200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b="1" dirty="0" smtClean="0"/>
              <a:t>По   былинам  далёкого  времени»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8568952" cy="39604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-богатая  и   высокодуховная  культура  Древней Руси;</a:t>
            </a:r>
          </a:p>
          <a:p>
            <a:r>
              <a:rPr lang="ru-RU" sz="3600" dirty="0" smtClean="0"/>
              <a:t>-удивительный  памятник  «Слово  о  полку Игореве…»;</a:t>
            </a:r>
          </a:p>
          <a:p>
            <a:r>
              <a:rPr lang="ru-RU" sz="3600" dirty="0" smtClean="0"/>
              <a:t>-призыв  к  единению, добру и миру.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290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8856984" cy="13681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Л и т е р а т у р а    18 века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856984" cy="41044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-сеятели «разумного, вечного»;</a:t>
            </a:r>
          </a:p>
          <a:p>
            <a:r>
              <a:rPr lang="ru-RU" sz="3600" dirty="0" smtClean="0"/>
              <a:t>- «первый  русский  университет»;</a:t>
            </a:r>
          </a:p>
          <a:p>
            <a:r>
              <a:rPr lang="ru-RU" sz="3600" dirty="0" smtClean="0"/>
              <a:t>-история  государства Российского;</a:t>
            </a:r>
          </a:p>
          <a:p>
            <a:r>
              <a:rPr lang="ru-RU" sz="3600" dirty="0" smtClean="0"/>
              <a:t>- прославление  деяний императрицы, гимн наукам.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222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712968" cy="7920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b="1" dirty="0" smtClean="0"/>
              <a:t>К л а с </a:t>
            </a:r>
            <a:r>
              <a:rPr lang="ru-RU" b="1" dirty="0" err="1" smtClean="0"/>
              <a:t>с</a:t>
            </a:r>
            <a:r>
              <a:rPr lang="ru-RU" b="1" dirty="0" smtClean="0"/>
              <a:t> и ц и з м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26469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www.nearyou.ru/0pushkin/D/2b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0" y="1916832"/>
            <a:ext cx="2736304" cy="36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teratura5.narod.ru/licej_rep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77290"/>
            <a:ext cx="6372200" cy="40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9481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 е н т и м е н т а л и з 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5184576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&amp;CHcy;&amp;iecy;&amp;mcy; &amp;zcy;&amp;ncy;&amp;acy;&amp;mcy;&amp;iecy;&amp;ncy;&amp;icy;&amp;tcy; &amp;rcy;&amp;acy;&amp;dcy;&amp;icy;&amp;shchcy;&amp;iecy;&amp;vcy; - &amp;Zcy;&amp;ncy;&amp;acy;&amp;mcy;&amp;iecy;&amp;ncy;&amp;icy;&amp;tcy;&amp;ocy;&amp;s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9193"/>
            <a:ext cx="3675583" cy="51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Bcy;&amp;icy;&amp;ocy;&amp;gcy;&amp;rcy;&amp;acy;&amp;fcy;&amp;icy;&amp;yacy; &amp;Rcy;&amp;acy;&amp;dcy;&amp;icy;&amp;shchcy;&amp;iecy;&amp;vcy;&amp;acy; :: Litra.RU :: &amp;Lcy;&amp;ucy;&amp;chcy;&amp;shcy;&amp;icy;&amp;iecy; &amp;bcy;&amp;icy;&amp;ocy;&amp;gcy;&amp;rcy;&amp;acy;&amp;fcy;&amp;i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7930"/>
            <a:ext cx="1656184" cy="23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Rcy;&amp;acy;&amp;dcy;&amp;icy;&amp;shchcy;&amp;iecy;&amp;vcy; &amp;Acy;&amp;lcy;&amp;iecy;&amp;kcy;&amp;scy;&amp;acy;&amp;ncy;&amp;dcy;&amp;rcy; &amp;Ncy;&amp;icy;&amp;kcy;&amp;ocy;&amp;lcy;&amp;acy;&amp;iecy;&amp;vcy;&amp;icy;&amp;chcy;: &amp;Fcy;&amp;ocy;&amp;tcy;&amp;ocy;&amp;gcy;&amp;acy;&amp;lcy;&amp;iecy;&amp;rcy;&amp;ie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52154"/>
            <a:ext cx="4407794" cy="33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6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856984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32859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074" name="Picture 2" descr="&amp;Scy;&amp;mcy;&amp;ocy;&amp;tcy;&amp;rcy;&amp;iecy;&amp;tcy;&amp;softcy; &amp;ncy;&amp;acy;&amp;ucy;&amp;chcy;&amp;ncy;&amp;ycy;&amp;iecy; &amp;icy; &amp;dcy;&amp;ocy;&amp;kcy;&amp;ucy;&amp;mcy;&amp;iecy;&amp;ncy;&amp;tcy;&amp;acy;&amp;lcy;&amp;softcy;&amp;ncy;&amp;ycy;&amp;iecy; &amp;fcy;&amp;icy;&amp;lcy;&amp;softcy;&amp;mcy;&amp;ycy; &amp;ocy;&amp;ncy;&amp;lcy;&amp;acy;&amp;jcy;&amp;n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816424" cy="5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Icy;&amp;scy;&amp;tcy;&amp;ocy;&amp;rcy;&amp;icy;&amp;yacy; &amp;icy; &amp;kcy;&amp;ucy;&amp;lcy;&amp;softcy;&amp;tcy;&amp;ucy;&amp;rcy;&amp;acy; - &amp;Acy;&amp;ncy;&amp;tcy;&amp;icy;&amp;kcy;&amp;vcy;&amp;acy;&amp;rcy;&amp;ncy;&amp;ycy;&amp;iecy; &amp;kcy;&amp;ncy;&amp;icy;&amp;g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32" y="116632"/>
            <a:ext cx="488803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Icy;&amp;scy;&amp;tcy;&amp;ocy;&amp;rcy;&amp;icy;&amp;yacy; &amp;gcy;&amp;ocy;&amp;scy;&amp;ucy;&amp;dcy;&amp;acy;&amp;rcy;&amp;scy;&amp;tcy;&amp;vcy;&amp;acy; &amp;Rcy;&amp;ocy;&amp;scy;&amp;scy;&amp;icy;&amp;jcy;&amp;scy;&amp;kcy;&amp;ocy;&amp;gcy;&amp;ocy; :: &amp;Icy;&amp;scy;&amp;tcy;&amp;ocy;&amp;rcy;&amp;icy;&amp;yacy; &amp;Rcy;&amp;ocy;&amp;scy;&amp;scy;&amp;icy;&amp;icy; &amp;dcy;&amp;ocy; 1917 &amp;gcy;&amp;ocy;&amp;dcy;&amp;acy; :: &amp;kcy;&amp;ncy;&amp;icy;&amp;gcy;&amp;icy; &amp;pcy;&amp;ocy;&amp;chcy;&amp;tcy;&amp;ocy;&amp;jcy;, &amp;kcy;&amp;ncy;&amp;icy;&amp;gcy;&amp;icy; &amp;kcy;&amp;ucy;&amp;rcy;&amp;softcy;&amp;iecy;&amp;rcy;&amp;ocy;&amp;mcy;, &amp;kcy;&amp;ncy;&amp;icy;&amp;gcy;&amp;icy; &amp;ncy;&amp;acy;&amp;lcy;&amp;ocy;&amp;zhcy;&amp;iecy;&amp;ncy;&amp;ncy;&amp;ycy;&amp;mcy; &amp;pcy;&amp;lcy;&amp;acy;&amp;tcy;&amp;iecy;&amp;zhcy;&amp;ocy;&amp;mcy; :: &amp;kcy;&amp;n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32" y="2961714"/>
            <a:ext cx="4970900" cy="33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2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122096" cy="864095"/>
          </a:xfrm>
        </p:spPr>
        <p:txBody>
          <a:bodyPr/>
          <a:lstStyle/>
          <a:p>
            <a:pPr algn="ctr"/>
            <a:r>
              <a:rPr lang="ru-RU" b="1" dirty="0" smtClean="0"/>
              <a:t>Р о м а н т и з 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1256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 descr="&amp;Pcy;&amp;ocy;&amp;rcy;&amp;tcy;&amp;rcy;&amp;iecy;&amp;tcy; &amp;Vcy;&amp;acy;&amp;scy;&amp;icy;&amp;lcy;&amp;icy;&amp;yacy; &amp;Acy;&amp;ncy;&amp;dcy;&amp;rcy;&amp;iecy;&amp;iecy;&amp;vcy;&amp;icy;&amp;chcy;&amp;acy; &amp;ZHcy;&amp;ucy;&amp;kcy;&amp;ocy;&amp;vcy;&amp;scy;&amp;kcy;&amp;ocy;&amp;gcy;&amp;ocy; - &amp;Kcy;&amp;icy;&amp;pcy;&amp;rcy;&amp;iecy;&amp;ncy;&amp;scy;&amp;k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547245" cy="49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Pcy;&amp;ocy;&amp;rcy;&amp;tcy;&amp;rcy;&amp;iecy;&amp;tcy; &amp;Vcy;.&amp;Acy;. &amp;ZHcy;&amp;ucy;&amp;kcy;&amp;ocy;&amp;vcy;&amp;scy;&amp;kcy;&amp;ocy;&amp;gcy;&amp;ocy;, &amp;Scy;&amp;ocy;&amp;kcy;&amp;ocy;&amp;lcy;&amp;ocy;&amp;vcy; &amp;Pcy;&amp;iecy;&amp;tcy;&amp;rcy; &amp;Fcy;&amp;iecy;&amp;dcy;&amp;ocy;&amp;rcy;&amp;ocy;&amp;vcy;&amp;icy;&amp;chcy;. 1200x1508. 1820-&amp;iecy;. &amp;Pcy;&amp;rcy;&amp;ocy;&amp;scy;&amp;mcy;&amp;ocy;&amp;tcy;&amp;rcy;&amp;ocy;&amp;vcy;: 130. &amp;Ocy;&amp;bcy;&amp;ncy;&amp;ocy;&amp;vcy;&amp;lcy;&amp;iecy;&amp;ncy;&amp;ocy;: 23 &amp;Mcy;&amp;acy;&amp;yacy; 2013 &amp;gcy;. www.ArtScrol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7363"/>
            <a:ext cx="3888432" cy="48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9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856984" cy="136815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7978080" cy="453654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Писатель? </a:t>
            </a:r>
          </a:p>
          <a:p>
            <a:r>
              <a:rPr lang="ru-RU" sz="4400" dirty="0" smtClean="0"/>
              <a:t>Драматург?</a:t>
            </a:r>
          </a:p>
          <a:p>
            <a:r>
              <a:rPr lang="ru-RU" sz="4400" dirty="0" smtClean="0"/>
              <a:t>Государственный деятель?</a:t>
            </a:r>
          </a:p>
          <a:p>
            <a:r>
              <a:rPr lang="ru-RU" sz="4400" dirty="0" smtClean="0"/>
              <a:t>Композитор?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2222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68952" cy="2160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&quot;&amp;Pcy;&amp;icy;&amp;shcy;&amp;ucy; &amp;ncy;&amp;iecy; &amp;rcy;&amp;ocy;&amp;mcy;&amp;acy;&amp;ncy;, &amp;acy; &amp;rcy;&amp;ocy;&amp;mcy;&amp;acy;&amp;ncy; &amp;vcy; &amp;scy;&amp;tcy;&amp;icy;&amp;khcy;&amp;acy;&amp;khcy;, - &amp;dcy;&amp;softcy;&amp;yacy;&amp;vcy;&amp;ocy;&amp;lcy;&amp;softcy;&amp;scy;&amp;kcy;&amp;acy;&amp;yacy; &amp;rcy;&amp;acy;&amp;zcy;&amp;ncy;&amp;icy;&amp;tscy;&amp;acy; - &amp;Kcy;&amp;acy;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0 &amp;fcy;&amp;acy;&amp;kcy;&amp;tcy;&amp;ocy;&amp;vcy; &amp;ocy;&amp;bcy; &amp;Acy;&amp;lcy;&amp;iecy;&amp;kcy;&amp;scy;&amp;acy;&amp;ncy;&amp;dcy;&amp;rcy;&amp;iecy; &amp;Pcy;&amp;ucy;&amp;shcy;&amp;kcy;&amp;icy;&amp;ncy;&amp;iecy;, &amp;Acy;&amp;lcy;&amp;iecy;&amp;kcy;&amp;scy;&amp;acy;&amp;ncy;&amp;dcy;&amp;rcy; &amp;Pcy;&amp;ucy;&amp;shcy;&amp;kcy;&amp;icy;&amp;ncy;, &amp;fcy;&amp;acy;&amp;kcy;&amp;tcy;&amp;ycy; &amp;ocy; &amp;Pcy;&amp;ucy;&amp;shcy;&amp;kcy;&amp;icy;&amp;n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33" y="5085184"/>
            <a:ext cx="442287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86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166</TotalTime>
  <Words>166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Литература как искусство  слова</vt:lpstr>
      <vt:lpstr>«По   былинам  далёкого  времени»</vt:lpstr>
      <vt:lpstr>Л и т е р а т у р а    18 века</vt:lpstr>
      <vt:lpstr>  К л а с с и ц и з м </vt:lpstr>
      <vt:lpstr>С е н т и м е н т а л и з м</vt:lpstr>
      <vt:lpstr>    </vt:lpstr>
      <vt:lpstr>Р о м а н т и з м</vt:lpstr>
      <vt:lpstr>   </vt:lpstr>
      <vt:lpstr>   </vt:lpstr>
      <vt:lpstr> </vt:lpstr>
      <vt:lpstr>  </vt:lpstr>
      <vt:lpstr> 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как искусство  слова</dc:title>
  <dc:creator>Дом</dc:creator>
  <cp:lastModifiedBy>Дом</cp:lastModifiedBy>
  <cp:revision>11</cp:revision>
  <dcterms:created xsi:type="dcterms:W3CDTF">2014-09-01T12:06:17Z</dcterms:created>
  <dcterms:modified xsi:type="dcterms:W3CDTF">2014-09-27T15:24:37Z</dcterms:modified>
</cp:coreProperties>
</file>