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6" d="100"/>
          <a:sy n="76" d="100"/>
        </p:scale>
        <p:origin x="-10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ТЕХНОЛОГИЯ </a:t>
            </a:r>
            <a:br>
              <a:rPr lang="ru-RU" dirty="0" smtClean="0"/>
            </a:br>
            <a:r>
              <a:rPr lang="ru-RU" dirty="0" smtClean="0"/>
              <a:t>ПОРТФОЛИО</a:t>
            </a:r>
            <a:br>
              <a:rPr lang="ru-RU" dirty="0" smtClean="0"/>
            </a:br>
            <a:r>
              <a:rPr lang="ru-RU" dirty="0" smtClean="0"/>
              <a:t>УЧИТЕЛЯ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33800" y="5334000"/>
            <a:ext cx="5114778" cy="110124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Учитель химии</a:t>
            </a:r>
          </a:p>
          <a:p>
            <a:r>
              <a:rPr lang="ru-RU" dirty="0" smtClean="0"/>
              <a:t>МБОУ СОШ №4 г. Южно-Сахалинска</a:t>
            </a:r>
          </a:p>
          <a:p>
            <a:r>
              <a:rPr lang="ru-RU" dirty="0" smtClean="0"/>
              <a:t>Федотова Елена Геннадьевна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Портфолио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Портфолио - это набор материалов, демонстрирующих умение учителя решать задачи своей профессиональной деятельности, выбирать стратегию и тактику профессионального поведения и предназначенный для оценки уровня профессионализма учителя.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Современная школа нуждается в «новом» типе учителя — творчески думающего, обладающего современными методами и технологиями образования.</a:t>
            </a:r>
            <a:endParaRPr lang="ru-RU" sz="2000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7049841" cy="448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Практическая значимость </a:t>
            </a:r>
            <a:r>
              <a:rPr lang="ru-RU" i="1" dirty="0" err="1" smtClean="0"/>
              <a:t>портфолио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dirty="0" smtClean="0"/>
              <a:t> </a:t>
            </a:r>
            <a:r>
              <a:rPr lang="ru-RU" sz="3200" b="1" dirty="0" smtClean="0"/>
              <a:t>Аттестация</a:t>
            </a:r>
            <a:endParaRPr lang="ru-RU" sz="3200" dirty="0" smtClean="0"/>
          </a:p>
          <a:p>
            <a:r>
              <a:rPr lang="ru-RU" sz="3200" b="1" dirty="0" smtClean="0"/>
              <a:t>  Лицензирование, аттестация,      аккредитация ОУ</a:t>
            </a:r>
            <a:endParaRPr lang="ru-RU" sz="3200" dirty="0" smtClean="0"/>
          </a:p>
          <a:p>
            <a:r>
              <a:rPr lang="ru-RU" sz="3200" b="1" dirty="0" smtClean="0"/>
              <a:t>  Систематизация деятельности учителя</a:t>
            </a:r>
            <a:endParaRPr lang="ru-RU" sz="3200" dirty="0" smtClean="0"/>
          </a:p>
          <a:p>
            <a:r>
              <a:rPr lang="ru-RU" sz="3200" dirty="0" smtClean="0"/>
              <a:t>  </a:t>
            </a:r>
            <a:r>
              <a:rPr lang="ru-RU" sz="3200" b="1" dirty="0" smtClean="0"/>
              <a:t>Стимулирующий фактор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цель </a:t>
            </a:r>
            <a:r>
              <a:rPr lang="ru-RU" dirty="0" err="1" smtClean="0"/>
              <a:t>портфолио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 оценивание работы учителя по теме самообразования, характера его деятельности, отслеживание творческого и профессионального роста учителя, способствование формированию навыков рефлексии (самооценки).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32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Требования к оформлению </a:t>
            </a:r>
            <a:r>
              <a:rPr lang="ru-RU" sz="3600" dirty="0" err="1" smtClean="0"/>
              <a:t>портфолио</a:t>
            </a:r>
            <a:r>
              <a:rPr lang="ru-RU" sz="3600" dirty="0" smtClean="0"/>
              <a:t> и принцип работы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9416"/>
            <a:ext cx="784860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1. Системность 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регулятивность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самомониторинга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 Достоверность.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 Объективность.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4. Нацеленность автора на самосовершенствование.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5. Структуризация материалов, логичность и лаконичность всех письменных пояснений.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6. Аккуратность и эстетичность оформления.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7. Целостность, тематическая завершенность представленных материалов.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8. Наглядность результатов работы.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9. Технологичность.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Примерная структура </a:t>
            </a:r>
            <a:r>
              <a:rPr lang="ru-RU" dirty="0" err="1" smtClean="0"/>
              <a:t>портфолио</a:t>
            </a:r>
            <a:r>
              <a:rPr lang="ru-RU" dirty="0" smtClean="0"/>
              <a:t>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1.     Общие сведения</a:t>
            </a:r>
          </a:p>
          <a:p>
            <a:r>
              <a:rPr lang="ru-RU" sz="1400" dirty="0" smtClean="0"/>
              <a:t>      Дата рождения</a:t>
            </a:r>
          </a:p>
          <a:p>
            <a:r>
              <a:rPr lang="ru-RU" sz="1400" dirty="0" smtClean="0"/>
              <a:t>      Образование</a:t>
            </a:r>
          </a:p>
          <a:p>
            <a:r>
              <a:rPr lang="ru-RU" sz="1400" dirty="0" smtClean="0"/>
              <a:t>      Квалификация</a:t>
            </a:r>
          </a:p>
          <a:p>
            <a:r>
              <a:rPr lang="ru-RU" sz="1400" dirty="0" smtClean="0"/>
              <a:t>      Специальность</a:t>
            </a:r>
          </a:p>
          <a:p>
            <a:r>
              <a:rPr lang="ru-RU" sz="1400" dirty="0" smtClean="0"/>
              <a:t>      Стаж работы</a:t>
            </a:r>
          </a:p>
          <a:p>
            <a:r>
              <a:rPr lang="ru-RU" sz="1400" dirty="0" smtClean="0"/>
              <a:t>      Сведения о повышении квалификации</a:t>
            </a:r>
          </a:p>
          <a:p>
            <a:r>
              <a:rPr lang="ru-RU" sz="1400" dirty="0" smtClean="0"/>
              <a:t>      Награды</a:t>
            </a:r>
          </a:p>
          <a:p>
            <a:pPr>
              <a:buNone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2.     Методическая деятельность</a:t>
            </a:r>
          </a:p>
          <a:p>
            <a:r>
              <a:rPr lang="ru-RU" sz="1400" dirty="0" smtClean="0"/>
              <a:t>      Модели уроков</a:t>
            </a:r>
          </a:p>
          <a:p>
            <a:r>
              <a:rPr lang="ru-RU" sz="1400" dirty="0" smtClean="0"/>
              <a:t>      Планы уроков</a:t>
            </a:r>
          </a:p>
          <a:p>
            <a:r>
              <a:rPr lang="ru-RU" sz="1400" dirty="0" smtClean="0"/>
              <a:t>      Методические разработки</a:t>
            </a:r>
          </a:p>
          <a:p>
            <a:r>
              <a:rPr lang="ru-RU" sz="1400" dirty="0" smtClean="0"/>
              <a:t>      Анализ уроков</a:t>
            </a:r>
          </a:p>
          <a:p>
            <a:r>
              <a:rPr lang="ru-RU" sz="1400" dirty="0" smtClean="0"/>
              <a:t>      Публикации</a:t>
            </a:r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400" dirty="0" smtClean="0">
                <a:solidFill>
                  <a:schemeClr val="accent5">
                    <a:lumMod val="75000"/>
                  </a:schemeClr>
                </a:solidFill>
              </a:rPr>
              <a:t>3.     Работа с учащимися</a:t>
            </a:r>
          </a:p>
          <a:p>
            <a:r>
              <a:rPr lang="ru-RU" sz="3400" dirty="0" smtClean="0"/>
              <a:t>      Описание творческих работ учащихся</a:t>
            </a:r>
          </a:p>
          <a:p>
            <a:r>
              <a:rPr lang="ru-RU" sz="3400" dirty="0" smtClean="0"/>
              <a:t>      Научно-исследовательские работы учащихся</a:t>
            </a:r>
          </a:p>
          <a:p>
            <a:r>
              <a:rPr lang="ru-RU" sz="3400" dirty="0" smtClean="0"/>
              <a:t>      Результаты участия в олимпиадах, конкурсах</a:t>
            </a:r>
          </a:p>
          <a:p>
            <a:r>
              <a:rPr lang="ru-RU" sz="3400" dirty="0" smtClean="0"/>
              <a:t>      Участие в школьных мероприятиях</a:t>
            </a:r>
          </a:p>
          <a:p>
            <a:r>
              <a:rPr lang="ru-RU" sz="3400" dirty="0" smtClean="0"/>
              <a:t>      Сценарии внеклассных мероприятий</a:t>
            </a:r>
          </a:p>
          <a:p>
            <a:pPr>
              <a:buNone/>
            </a:pPr>
            <a:r>
              <a:rPr lang="ru-RU" sz="3400" dirty="0" smtClean="0">
                <a:solidFill>
                  <a:schemeClr val="accent5">
                    <a:lumMod val="75000"/>
                  </a:schemeClr>
                </a:solidFill>
              </a:rPr>
              <a:t>4.     Творческая деятельность</a:t>
            </a:r>
          </a:p>
          <a:p>
            <a:r>
              <a:rPr lang="ru-RU" sz="3400" dirty="0" smtClean="0"/>
              <a:t>      Самообразование</a:t>
            </a:r>
          </a:p>
          <a:p>
            <a:r>
              <a:rPr lang="ru-RU" sz="3400" dirty="0" smtClean="0"/>
              <a:t>      Участие в семинарах, конкурсах</a:t>
            </a:r>
          </a:p>
          <a:p>
            <a:r>
              <a:rPr lang="ru-RU" sz="3400" dirty="0" smtClean="0"/>
              <a:t>      Участие в методическом объединении</a:t>
            </a:r>
          </a:p>
          <a:p>
            <a:r>
              <a:rPr lang="ru-RU" sz="3400" dirty="0" smtClean="0"/>
              <a:t>      Участие в экспериментальной работе</a:t>
            </a:r>
          </a:p>
          <a:p>
            <a:r>
              <a:rPr lang="ru-RU" sz="3400" dirty="0" smtClean="0"/>
              <a:t>      Внеклассные мероприятия</a:t>
            </a:r>
          </a:p>
          <a:p>
            <a:r>
              <a:rPr lang="ru-RU" sz="3400" dirty="0" smtClean="0"/>
              <a:t>      Творческие работы учител</a:t>
            </a:r>
            <a:r>
              <a:rPr lang="ru-RU" dirty="0" smtClean="0"/>
              <a:t>я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57200" y="5334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181600" y="0"/>
            <a:ext cx="3429000" cy="1219200"/>
          </a:xfrm>
        </p:spPr>
        <p:txBody>
          <a:bodyPr/>
          <a:lstStyle/>
          <a:p>
            <a:pPr algn="ctr"/>
            <a:r>
              <a:rPr lang="ru-RU" dirty="0" err="1" smtClean="0"/>
              <a:t>заключениЕ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5181600" y="1447800"/>
            <a:ext cx="3657600" cy="4343400"/>
          </a:xfrm>
        </p:spPr>
        <p:txBody>
          <a:bodyPr>
            <a:normAutofit fontScale="92500"/>
          </a:bodyPr>
          <a:lstStyle/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подходы к построению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портфолио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могут быть разнообразными, в зависимости от индивидуальных особенностей учителя. Важно, чтобы учитель проанализировал свою работу, собственные успехи, обобщил и систематизировал педагогические достижения, объективно оценил свои возможности и увидел способы преодоления трудностей и достижения более высоких результатов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1015" b="1101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434</TotalTime>
  <Words>171</Words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ТЕХНОЛОГИЯ  ПОРТФОЛИО УЧИТЕЛЯ</vt:lpstr>
      <vt:lpstr>Портфолио учителя</vt:lpstr>
      <vt:lpstr>Современная школа нуждается в «новом» типе учителя — творчески думающего, обладающего современными методами и технологиями образования.</vt:lpstr>
      <vt:lpstr>Практическая значимость портфолио</vt:lpstr>
      <vt:lpstr>Основная цель портфолио</vt:lpstr>
      <vt:lpstr>       Требования к оформлению портфолио и принцип работы  </vt:lpstr>
      <vt:lpstr>Примерная структура портфолио учителя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 ПОРТФОЛИО УЧИТЕЛЯ</dc:title>
  <cp:lastModifiedBy>ADMINISTRATOR</cp:lastModifiedBy>
  <cp:revision>49</cp:revision>
  <dcterms:modified xsi:type="dcterms:W3CDTF">2012-03-02T02:44:27Z</dcterms:modified>
</cp:coreProperties>
</file>