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5" r:id="rId4"/>
    <p:sldId id="256" r:id="rId5"/>
    <p:sldId id="258" r:id="rId6"/>
    <p:sldId id="268" r:id="rId7"/>
    <p:sldId id="269" r:id="rId8"/>
    <p:sldId id="257" r:id="rId9"/>
    <p:sldId id="260" r:id="rId10"/>
    <p:sldId id="259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00B050"/>
            </a:gs>
            <a:gs pos="75000">
              <a:srgbClr val="FFC000"/>
            </a:gs>
            <a:gs pos="100000">
              <a:srgbClr val="FFFF00">
                <a:alpha val="6000"/>
              </a:srgb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4929198"/>
          </a:xfrm>
        </p:spPr>
        <p:txBody>
          <a:bodyPr>
            <a:noAutofit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Патриотическое воспитание школьников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MG03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142852"/>
            <a:ext cx="3840000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CIMG03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3429000"/>
            <a:ext cx="3840000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CIMG033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285728"/>
            <a:ext cx="3840000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CIMG033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786190"/>
            <a:ext cx="3840000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Патриотическое сознание наших граждан остается важнейшей ценностью, одной из основ духовно – нравственного единства общества. </a:t>
            </a:r>
            <a:br>
              <a:rPr lang="ru-RU" sz="3600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Воспитать человека любящим свою землю, свой народ, быть готовым к защите своей Родины – очень непростая задача. </a:t>
            </a:r>
            <a:br>
              <a:rPr lang="ru-RU" sz="3600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Но она, безусловно, осуществима, если мы, педагоги, будем выполнять ее с любовью и добротой, не забывая мудрых слов: </a:t>
            </a:r>
            <a:br>
              <a:rPr lang="ru-RU" sz="3600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u="sng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“Ученик – это не сосуд, который нужно наполнить знаниями, а факел, который нужно зажечь!”</a:t>
            </a:r>
            <a:br>
              <a:rPr lang="ru-RU" sz="3600" u="sng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</a:br>
            <a:endParaRPr lang="ru-RU" sz="3600" u="sng" spc="150" dirty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500174"/>
            <a:ext cx="9599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200" dirty="0" smtClean="0">
              <a:latin typeface="Monotype Corsiva" pitchFamily="66" charset="0"/>
            </a:endParaRPr>
          </a:p>
          <a:p>
            <a:r>
              <a:rPr lang="ru-RU" sz="72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72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6357982"/>
          </a:xfrm>
        </p:spPr>
        <p:txBody>
          <a:bodyPr>
            <a:noAutofit/>
          </a:bodyPr>
          <a:lstStyle/>
          <a:p>
            <a:pPr algn="l"/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dirty="0" smtClean="0">
                <a:solidFill>
                  <a:schemeClr val="tx1"/>
                </a:solidFill>
              </a:rPr>
              <a:t> 	</a:t>
            </a:r>
            <a:r>
              <a:rPr lang="ru-RU" sz="1800" u="sng" dirty="0" smtClean="0">
                <a:solidFill>
                  <a:srgbClr val="FF0000"/>
                </a:solidFill>
              </a:rPr>
              <a:t>Первоочередными задачами школы является:</a:t>
            </a:r>
            <a:r>
              <a:rPr lang="ru-RU" sz="1600" u="sng" dirty="0" smtClean="0">
                <a:solidFill>
                  <a:schemeClr val="tx1"/>
                </a:solidFill>
              </a:rPr>
              <a:t/>
            </a:r>
            <a:br>
              <a:rPr lang="ru-RU" sz="1600" u="sng" dirty="0" smtClean="0">
                <a:solidFill>
                  <a:schemeClr val="tx1"/>
                </a:solidFill>
              </a:rPr>
            </a:br>
            <a:r>
              <a:rPr lang="ru-RU" sz="1600" u="sng" dirty="0" smtClean="0">
                <a:solidFill>
                  <a:schemeClr val="tx1"/>
                </a:solidFill>
              </a:rPr>
              <a:t/>
            </a:r>
            <a:br>
              <a:rPr lang="ru-RU" sz="1600" u="sng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1.  Необходимо  резко   различать   национальное   и   националистическое воспитание.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2. Воспитание патриотизма должно  строиться  на  конкретной  исторической почве, необходимо активно использовать краеведческий  материал,  традиции и культурные ценности.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3. Особое внимание стоит уделить политической грамотности учащихся, очень важно научить их свободно разбираться в огромном потоке существующих ныне партий  и  течений.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4. Необходима целенаправленная работа по гражданскому образованию в рамках патриотического  воспитания,  так  как  низкая   политическая   культура, незнание основных положений Конституции РФ, подмена понятий "Отечество" и "Государство",  не  могут   способствовать   формированию   отечественной  личности, подлинного патриота страны.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5. Эстетическое  воспитание,  а  в  частности  формирование  «чувства прекрасного»,  должно  быть   неразрывно   связано   с   гражданскими   и патриотическими основами воспитания.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dirty="0" smtClean="0"/>
              <a:t>	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MG00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357166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CIMG00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357166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IMG00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3571876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IMG005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500438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MG018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0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 descr="CIMG018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50720">
            <a:off x="4647040" y="217278"/>
            <a:ext cx="3836251" cy="2877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CIMG01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3571876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CIMG02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6248" y="3714752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720" y="2786058"/>
            <a:ext cx="4800000" cy="3600000"/>
          </a:xfrm>
          <a:prstGeom prst="snip1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IMG_17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4810" y="214290"/>
            <a:ext cx="4800000" cy="3600000"/>
          </a:xfrm>
          <a:prstGeom prst="snip1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MG12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42852"/>
            <a:ext cx="3840000" cy="2880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CIMG12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9124" y="142852"/>
            <a:ext cx="3840000" cy="2880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IMG12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3643314"/>
            <a:ext cx="3840000" cy="2880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IMG123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29124" y="3643314"/>
            <a:ext cx="3840000" cy="2880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MG00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3643314"/>
            <a:ext cx="3840000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CIMG008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571876"/>
            <a:ext cx="3840000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CIMG007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357166"/>
            <a:ext cx="3840000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CIMG008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428604"/>
            <a:ext cx="3840000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428604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DSC001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428604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DSC0011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5984" y="3571876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IMG1701.JPG"/>
          <p:cNvPicPr>
            <a:picLocks noChangeAspect="1"/>
          </p:cNvPicPr>
          <p:nvPr/>
        </p:nvPicPr>
        <p:blipFill>
          <a:blip r:embed="rId2" cstate="screen">
            <a:lum bright="30000"/>
          </a:blip>
          <a:stretch>
            <a:fillRect/>
          </a:stretch>
        </p:blipFill>
        <p:spPr>
          <a:xfrm>
            <a:off x="357158" y="357166"/>
            <a:ext cx="3840000" cy="2880000"/>
          </a:xfrm>
          <a:prstGeom prst="round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CIMG1713.JPG"/>
          <p:cNvPicPr>
            <a:picLocks noChangeAspect="1"/>
          </p:cNvPicPr>
          <p:nvPr/>
        </p:nvPicPr>
        <p:blipFill>
          <a:blip r:embed="rId3" cstate="screen">
            <a:lum bright="30000"/>
          </a:blip>
          <a:stretch>
            <a:fillRect/>
          </a:stretch>
        </p:blipFill>
        <p:spPr>
          <a:xfrm>
            <a:off x="4572000" y="357166"/>
            <a:ext cx="3840000" cy="2880000"/>
          </a:xfrm>
          <a:prstGeom prst="round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CIMG17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3500438"/>
            <a:ext cx="3840000" cy="2880000"/>
          </a:xfrm>
          <a:prstGeom prst="round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CIMG17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500438"/>
            <a:ext cx="3840000" cy="2880000"/>
          </a:xfrm>
          <a:prstGeom prst="round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триотическое воспитание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патриотическое воспитание</Template>
  <TotalTime>3</TotalTime>
  <Words>4</Words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патриотическое воспитание</vt:lpstr>
      <vt:lpstr>      Патриотическое воспитание школьников</vt:lpstr>
      <vt:lpstr>                Первоочередными задачами школы является:  1.  Необходимо  резко   различать   национальное   и   националистическое воспитание.  2. Воспитание патриотизма должно  строиться  на  конкретной  исторической почве, необходимо активно использовать краеведческий  материал,  традиции и культурные ценности.  3. Особое внимание стоит уделить политической грамотности учащихся, очень важно научить их свободно разбираться в огромном потоке существующих ныне партий  и  течений.  4. Необходима целенаправленная работа по гражданскому образованию в рамках патриотического  воспитания,  так  как  низкая   политическая   культура, незнание основных положений Конституции РФ, подмена понятий "Отечество" и "Государство",  не  могут   способствовать   формированию   отечественной  личности, подлинного патриота страны.   5. Эстетическое  воспитание,  а  в  частности  формирование  «чувства прекрасного»,  должно  быть   неразрывно   связано   с   гражданскими   и патриотическими основами воспитания.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             Патриотическое сознание наших граждан остается важнейшей ценностью, одной из основ духовно – нравственного единства общества.  Воспитать человека любящим свою землю, свой народ, быть готовым к защите своей Родины – очень непростая задача.  Но она, безусловно, осуществима, если мы, педагоги, будем выполнять ее с любовью и добротой, не забывая мудрых слов:  “Ученик – это не сосуд, который нужно наполнить знаниями, а факел, который нужно зажечь!” </vt:lpstr>
      <vt:lpstr>Слайд 12</vt:lpstr>
    </vt:vector>
  </TitlesOfParts>
  <Company>МОУ СОШ №5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Патриотическое воспитание школьников</dc:title>
  <dc:creator>Селиверстова Ю.В.</dc:creator>
  <cp:lastModifiedBy>Селиверстова Ю.В.</cp:lastModifiedBy>
  <cp:revision>1</cp:revision>
  <dcterms:created xsi:type="dcterms:W3CDTF">2012-03-10T08:27:33Z</dcterms:created>
  <dcterms:modified xsi:type="dcterms:W3CDTF">2012-03-10T08:31:21Z</dcterms:modified>
</cp:coreProperties>
</file>