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44DC-033A-4D4F-AA3A-0148B9C856BD}" type="datetimeFigureOut">
              <a:rPr lang="ru-RU"/>
              <a:pPr>
                <a:defRPr/>
              </a:pPr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774B-38F5-436C-AD08-4D51FA10B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D1BF6-4504-46A3-A5E0-4CE0565CA259}" type="datetimeFigureOut">
              <a:rPr lang="ru-RU"/>
              <a:pPr>
                <a:defRPr/>
              </a:pPr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F062-5751-4FFE-8FE8-4FDA8AC09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FE82-75B1-40FD-9D2B-8D8A16439A15}" type="datetimeFigureOut">
              <a:rPr lang="ru-RU"/>
              <a:pPr>
                <a:defRPr/>
              </a:pPr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7624-0EDE-435C-9EFE-DF6914F73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FFD1-B8B7-43EE-A9F3-68AA95142F3A}" type="datetimeFigureOut">
              <a:rPr lang="ru-RU"/>
              <a:pPr>
                <a:defRPr/>
              </a:pPr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9E37-5556-4A88-9E66-570464A8D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B7F3-5D71-4A8B-B11B-2DADFBFC3C5B}" type="datetimeFigureOut">
              <a:rPr lang="ru-RU"/>
              <a:pPr>
                <a:defRPr/>
              </a:pPr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B81D6-F1F2-4DF8-86E3-5B5532CCE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A2CD-08E3-4600-9AD8-2CFD072FBA35}" type="datetimeFigureOut">
              <a:rPr lang="ru-RU"/>
              <a:pPr>
                <a:defRPr/>
              </a:pPr>
              <a:t>01.03.2012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540E-6A0F-43C1-AFF7-EC2816873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F43E-0F68-48B0-A441-2F9E41021DFD}" type="datetimeFigureOut">
              <a:rPr lang="ru-RU"/>
              <a:pPr>
                <a:defRPr/>
              </a:pPr>
              <a:t>01.03.2012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1E9F-698A-4261-BBF8-8E4CB46D8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01E6-3DFE-4EFA-A512-64D21A395AD2}" type="datetimeFigureOut">
              <a:rPr lang="ru-RU"/>
              <a:pPr>
                <a:defRPr/>
              </a:pPr>
              <a:t>01.03.2012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75C0-7A8E-41EB-918E-9D4F576CF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DE61B-8C55-43B5-B400-2E4C2D030DDC}" type="datetimeFigureOut">
              <a:rPr lang="ru-RU"/>
              <a:pPr>
                <a:defRPr/>
              </a:pPr>
              <a:t>01.03.2012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B63A-6971-47F3-923E-8ED568677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1960-57AC-4954-BE86-E277081C2012}" type="datetimeFigureOut">
              <a:rPr lang="ru-RU"/>
              <a:pPr>
                <a:defRPr/>
              </a:pPr>
              <a:t>01.03.2012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7344-C963-4455-BE06-75ACFFAC8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B05A-7CB0-4CCB-AA4B-5775A93E7B61}" type="datetimeFigureOut">
              <a:rPr lang="ru-RU"/>
              <a:pPr>
                <a:defRPr/>
              </a:pPr>
              <a:t>01.03.2012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FD33-0FB3-4E64-BADF-FF76D3673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56CBB-E994-4EF0-B0C9-C9CE05F0643C}" type="datetimeFigureOut">
              <a:rPr lang="ru-RU"/>
              <a:pPr>
                <a:defRPr/>
              </a:pPr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BF55AD-CD57-43F6-9920-9ECE6960A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Работа - школа\Классное руководство. Документы. Сценарии\Классное руководство. Документы. Сценарии\Родителям\МОЙ ДОМ - МОЯ СЕМЬЯ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</cp:revision>
  <dcterms:modified xsi:type="dcterms:W3CDTF">2012-03-01T20:22:21Z</dcterms:modified>
</cp:coreProperties>
</file>