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800000"/>
    <a:srgbClr val="660066"/>
    <a:srgbClr val="990000"/>
    <a:srgbClr val="4D4D4D"/>
    <a:srgbClr val="660033"/>
    <a:srgbClr val="FFCCCC"/>
    <a:srgbClr val="F9EEED"/>
    <a:srgbClr val="FFCC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0F26A-041B-489F-B4C9-9033E8B831E9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0195D9-0855-46EB-812E-B2970CEDB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928693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</a:t>
            </a:r>
            <a:b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714488"/>
            <a:ext cx="600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Вячеслав Васильевич Смирнов -</a:t>
            </a:r>
            <a:endParaRPr lang="ru-RU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поэт-сатирик, переводчик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182" y="621508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Шарья   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64291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Смирнов В\Вяч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876" y="1500174"/>
            <a:ext cx="2687926" cy="4286280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5214942" y="4572008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(жизнь,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творчество,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воспоминания)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Documents and Settings\Оксана\Рабочий стол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4071966" cy="3077879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928693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16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57224" y="5143512"/>
            <a:ext cx="3571900" cy="1428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Наш адрес: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Franklin Gothic Book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город Шарья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Костромская область,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улица 1Микрорайон дом 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(: 8(49449)5 –17–88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E-mail School6_57@mail.ru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1285860"/>
            <a:ext cx="507209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исследовательским проектом работали:</a:t>
            </a:r>
          </a:p>
          <a:p>
            <a:pPr algn="r"/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Кононова Светлана Сергеевна,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9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библиотекарь</a:t>
            </a:r>
          </a:p>
          <a:p>
            <a:pPr algn="r"/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Мальцева Вера Павловна, </a:t>
            </a:r>
          </a:p>
          <a:p>
            <a:pPr algn="r"/>
            <a:r>
              <a:rPr lang="ru-RU" sz="19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pPr algn="r"/>
            <a:r>
              <a:rPr lang="ru-RU" sz="19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литературы</a:t>
            </a:r>
          </a:p>
          <a:p>
            <a:pPr algn="r"/>
            <a:endParaRPr lang="ru-RU" sz="1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Бессонова Наталья</a:t>
            </a:r>
          </a:p>
          <a:p>
            <a:pPr algn="r"/>
            <a:r>
              <a:rPr lang="ru-RU" sz="2000" b="1" dirty="0" err="1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Кожаева</a:t>
            </a:r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Софья</a:t>
            </a:r>
          </a:p>
          <a:p>
            <a:pPr algn="r"/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Нестерова Мария</a:t>
            </a:r>
          </a:p>
          <a:p>
            <a:pPr algn="r"/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Шевцова Полина –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9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учащиеся 8 «Г» класса</a:t>
            </a:r>
          </a:p>
          <a:p>
            <a:pPr algn="r"/>
            <a:endParaRPr lang="ru-RU" sz="1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Гольянов Максим</a:t>
            </a:r>
          </a:p>
          <a:p>
            <a:pPr algn="r"/>
            <a:r>
              <a:rPr lang="ru-RU" sz="2000" b="1" dirty="0" err="1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Мирзаев</a:t>
            </a:r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Антон</a:t>
            </a:r>
          </a:p>
          <a:p>
            <a:pPr algn="r"/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Малышев Михаил</a:t>
            </a:r>
          </a:p>
          <a:p>
            <a:pPr algn="r"/>
            <a:r>
              <a:rPr lang="ru-RU" sz="2000" b="1" dirty="0" err="1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Шабашов</a:t>
            </a:r>
            <a:r>
              <a:rPr lang="ru-RU" sz="2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Максим –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9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учащиеся 9 «Г» класса</a:t>
            </a:r>
          </a:p>
          <a:p>
            <a:endParaRPr lang="ru-RU" sz="2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928693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5" name="Рисунок 4" descr="смирнов.jpg"/>
          <p:cNvPicPr>
            <a:picLocks noChangeAspect="1"/>
          </p:cNvPicPr>
          <p:nvPr/>
        </p:nvPicPr>
        <p:blipFill>
          <a:blip r:embed="rId2"/>
          <a:srcRect l="6663" r="10275" b="7386"/>
          <a:stretch>
            <a:fillRect/>
          </a:stretch>
        </p:blipFill>
        <p:spPr>
          <a:xfrm>
            <a:off x="571472" y="1540484"/>
            <a:ext cx="2643206" cy="4245970"/>
          </a:xfrm>
          <a:prstGeom prst="rect">
            <a:avLst/>
          </a:prstGeom>
          <a:ln w="28575">
            <a:solidFill>
              <a:srgbClr val="66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86116" y="1357298"/>
            <a:ext cx="56436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Повелителю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мире книг и поэту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967731"/>
            <a:ext cx="3399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05.03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1923 – 14. 11.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2005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714356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000372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Поэт-сатирик!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Переводчик.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Фронтовик!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активно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Действовать привык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весёлом громе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 Т И Р И Ч Е С К И Х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А С К А Т О В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429684" cy="928693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5" name="Рисунок 4" descr="H:\img153.jpg"/>
          <p:cNvPicPr/>
          <p:nvPr/>
        </p:nvPicPr>
        <p:blipFill>
          <a:blip r:embed="rId2"/>
          <a:srcRect l="21367" t="11047" r="2262" b="2589"/>
          <a:stretch>
            <a:fillRect/>
          </a:stretch>
        </p:blipFill>
        <p:spPr bwMode="auto">
          <a:xfrm>
            <a:off x="500034" y="1428736"/>
            <a:ext cx="3429024" cy="250033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3" name="Picture 1" descr="D:\Смирнов В\семья у матер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4000504"/>
            <a:ext cx="4386256" cy="2302195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071934" y="2214554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Семья Смирновых у дома 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деревне 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Яковлихе</a:t>
            </a:r>
            <a:endParaRPr lang="ru-RU" sz="20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1927 год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643446"/>
            <a:ext cx="36433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летнем юбилее мамы Вячеслава Васильевича -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Анны Фоминичны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посёлок Зебляки</a:t>
            </a:r>
          </a:p>
          <a:p>
            <a:pPr algn="ctr"/>
            <a:endParaRPr lang="ru-RU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642918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429684" cy="571504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2049" name="Picture 1" descr="D:\Смирнов В\вое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2321660" cy="3986216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286116" y="1500174"/>
            <a:ext cx="47863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молодой военный корреспондент</a:t>
            </a:r>
          </a:p>
          <a:p>
            <a:pPr algn="ctr"/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78645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Фотография сделана в День Победы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928934"/>
            <a:ext cx="535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Награждён орденами «Отечественной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войны» I и II степени; орденом «Красной звезды» за участие в боях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за Днепр и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очерки о Героях борьбы за Днепр, который Михаил Иванович Калинин вручил ему в Кремле;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медалью Жукова – за оборону   Ленинграда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; 9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медалями 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71435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:\img1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1571636" cy="221457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429684" cy="642942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1" name="Рисунок 10" descr="D:\Смирнов В\видная шея, обл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71678"/>
            <a:ext cx="1500198" cy="24288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H:\img15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2000240"/>
            <a:ext cx="1571636" cy="22860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D:\Смирнов В\Липовая связь,обл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2357430"/>
            <a:ext cx="1571636" cy="242889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H:\img14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2714620"/>
            <a:ext cx="1571636" cy="250033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14744" y="5643578"/>
            <a:ext cx="1785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Литературная Кострома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1996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072330" y="4643446"/>
            <a:ext cx="1857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Костромское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книжное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издательство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1959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14282" y="4714884"/>
            <a:ext cx="1785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Костромское книжное издательство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1983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57356" y="5072074"/>
            <a:ext cx="1785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Верх.-Волж. кн. изд.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1985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500694" y="4929198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Кострома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1989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857232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1285860"/>
            <a:ext cx="8501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оскуднело сатирическими талантами наше </a:t>
            </a:r>
            <a:r>
              <a:rPr lang="ru-RU" sz="2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Верхневолжье</a:t>
            </a:r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429684" cy="642942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857232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1285860"/>
            <a:ext cx="8501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оскуднело сатирическими талантами наше </a:t>
            </a:r>
            <a:r>
              <a:rPr lang="ru-RU" sz="2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Верхневолжье</a:t>
            </a:r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 descr="D:\Смирнов В\Переводы Дале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2698074" cy="4071965"/>
          </a:xfrm>
          <a:prstGeom prst="rect">
            <a:avLst/>
          </a:prstGeom>
          <a:noFill/>
        </p:spPr>
      </p:pic>
      <p:pic>
        <p:nvPicPr>
          <p:cNvPr id="1027" name="Picture 3" descr="D:\Смирнов В\экслибри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2143116"/>
            <a:ext cx="4086254" cy="292895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5720" y="607220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«Рукописи не горят»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542926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Экслибрис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Вяч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Смирнова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429684" cy="500066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025" name="Picture 1" descr="D:\Смирнов В\вяч. вас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8322" y="1714488"/>
            <a:ext cx="2724918" cy="3929090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3143240" y="1357298"/>
            <a:ext cx="571504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поэзии нет Зарубежья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творческом активе</a:t>
            </a:r>
          </a:p>
          <a:p>
            <a:pPr algn="ctr"/>
            <a:r>
              <a:rPr lang="ru-RU" sz="21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Вячеслава Васильевича много переводов из белорусской и украинской поэзии. Поэт нередко делал переводы произведений болгарских и польских юмористов</a:t>
            </a:r>
            <a:endParaRPr lang="ru-RU" sz="21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яч И красюк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786190"/>
            <a:ext cx="2837820" cy="1909765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214810" y="5857892"/>
            <a:ext cx="37148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Украинский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поэт-юморист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Петро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Красюк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Вячеслав Смирнов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785794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429684" cy="500066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785926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Вячеслав Васильевич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владел редким даром сатирика. Его смех отличался точностью удара.   Хочется напомнить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начертанный на скрижалях Дома сатиры и юмора в Габрово девиз: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«Мир уцелел, потому что смеялся»</a:t>
            </a: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785794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857760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те, кто читал его книги, кто слушал его голос,  кто восторгался его искромётными сатирами и экспромтами,  с кем он общался по службе, на отдыхе, в быту,  надолго сохранят в памяти  яркий образ этого славного </a:t>
            </a: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поэта и гражданина</a:t>
            </a:r>
            <a:endParaRPr lang="ru-RU" sz="2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:\Смирнов В\м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71612"/>
            <a:ext cx="2214578" cy="307183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429684" cy="428628"/>
          </a:xfrm>
        </p:spPr>
        <p:txBody>
          <a:bodyPr>
            <a:normAutofit/>
          </a:bodyPr>
          <a:lstStyle/>
          <a:p>
            <a:pPr algn="ctr"/>
            <a:r>
              <a:rPr lang="ru-RU" sz="900" b="1" i="1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№6 городского округа города Шарья Костромской области</a:t>
            </a:r>
            <a:endParaRPr lang="ru-RU" sz="9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Смирнов В\Де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00240"/>
            <a:ext cx="2952757" cy="4214842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000496" y="2143116"/>
            <a:ext cx="42862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Светило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Gautami" pitchFamily="2"/>
              </a:rPr>
              <a:t>Годы пройдены. Дедом почтенным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Gautami" pitchFamily="2"/>
              </a:rPr>
              <a:t>Мне в двухтысячном жить довелось.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Gautami" pitchFamily="2"/>
              </a:rPr>
              <a:t>Голова, как девичье колено,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Gautami" pitchFamily="2"/>
              </a:rPr>
              <a:t>обнажилась, совсем без волос.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Gautami" pitchFamily="2"/>
              </a:rPr>
              <a:t>А душевный огонь не на убыль.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Gautami" pitchFamily="2"/>
              </a:rPr>
              <a:t>Теплота от него такова,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Gautami" pitchFamily="2"/>
              </a:rPr>
              <a:t>Что заменит и каменный уголь,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Gautami" pitchFamily="2"/>
              </a:rPr>
              <a:t>И солому, и торф, и дрова.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Gautami" pitchFamily="2"/>
              </a:rPr>
              <a:t>Если свет в небесах не заблещет,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Gautami" pitchFamily="2"/>
              </a:rPr>
              <a:t>Я хотя бы в семейном кругу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Gautami" pitchFamily="2"/>
              </a:rPr>
              <a:t>Лучезарной поверхностью плеши,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Gautami" pitchFamily="2"/>
              </a:rPr>
              <a:t>Хочешь, солнце, светить помогу?!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autami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istral" pitchFamily="66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28575">
            <a:solidFill>
              <a:srgbClr val="8E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CCC">
                <a:alpha val="40000"/>
              </a:srgb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714356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Сетевой исследовательский проект «Открытые имена»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214422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 в России больше, чем поэт.</a:t>
            </a:r>
          </a:p>
          <a:p>
            <a:pPr algn="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 Евтушенко</a:t>
            </a:r>
            <a:endParaRPr lang="ru-RU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655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Муниципальное общеобразовательное учреждение средняя общеобразовательная школа №6 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  <vt:lpstr>Муниципальное общеобразовательное учреждение средняя общеобразовательная школа №6 городского округа города Шарья Костромской области</vt:lpstr>
    </vt:vector>
  </TitlesOfParts>
  <Company>School_6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№6 городского округа города Шарья Костромской области</dc:title>
  <dc:creator>Мастер</dc:creator>
  <cp:lastModifiedBy>Елена</cp:lastModifiedBy>
  <cp:revision>130</cp:revision>
  <dcterms:created xsi:type="dcterms:W3CDTF">2010-07-26T03:12:50Z</dcterms:created>
  <dcterms:modified xsi:type="dcterms:W3CDTF">2014-09-26T18:06:12Z</dcterms:modified>
</cp:coreProperties>
</file>