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84-03AB-4BCB-9157-FF8880EF25F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36BB-0476-4263-A904-71AE8A2B6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84-03AB-4BCB-9157-FF8880EF25F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36BB-0476-4263-A904-71AE8A2B6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84-03AB-4BCB-9157-FF8880EF25F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36BB-0476-4263-A904-71AE8A2B6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84-03AB-4BCB-9157-FF8880EF25F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36BB-0476-4263-A904-71AE8A2B6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84-03AB-4BCB-9157-FF8880EF25F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36BB-0476-4263-A904-71AE8A2B6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84-03AB-4BCB-9157-FF8880EF25F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36BB-0476-4263-A904-71AE8A2B6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84-03AB-4BCB-9157-FF8880EF25F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36BB-0476-4263-A904-71AE8A2B6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84-03AB-4BCB-9157-FF8880EF25F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36BB-0476-4263-A904-71AE8A2B6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84-03AB-4BCB-9157-FF8880EF25F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36BB-0476-4263-A904-71AE8A2B6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84-03AB-4BCB-9157-FF8880EF25F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36BB-0476-4263-A904-71AE8A2B6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84-03AB-4BCB-9157-FF8880EF25F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36BB-0476-4263-A904-71AE8A2B6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84-03AB-4BCB-9157-FF8880EF25F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36BB-0476-4263-A904-71AE8A2B6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84-03AB-4BCB-9157-FF8880EF25F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36BB-0476-4263-A904-71AE8A2B6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84-03AB-4BCB-9157-FF8880EF25F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36BB-0476-4263-A904-71AE8A2B6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7A36EA84-03AB-4BCB-9157-FF8880EF25F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36BB-0476-4263-A904-71AE8A2B6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EA84-03AB-4BCB-9157-FF8880EF25F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36BB-0476-4263-A904-71AE8A2B6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7A36EA84-03AB-4BCB-9157-FF8880EF25F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D2536BB-0476-4263-A904-71AE8A2B6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Влияние ландшафтов на творчество художников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786322"/>
            <a:ext cx="5476884" cy="14287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Подготовили: учитель географии Пастухова Надежда Егоровна и ученица 8 класса «А» Сафронова Олеся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МБОУ «СОШ № 3» г. Сафоново</a:t>
            </a:r>
          </a:p>
          <a:p>
            <a:pPr>
              <a:lnSpc>
                <a:spcPct val="17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983131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4797152"/>
            <a:ext cx="3779912" cy="1224136"/>
          </a:xfrm>
        </p:spPr>
        <p:txBody>
          <a:bodyPr/>
          <a:lstStyle/>
          <a:p>
            <a:r>
              <a:rPr lang="ru-RU" dirty="0" smtClean="0"/>
              <a:t>      И</a:t>
            </a:r>
            <a:r>
              <a:rPr lang="ru-RU" dirty="0"/>
              <a:t>. И. </a:t>
            </a:r>
            <a:r>
              <a:rPr lang="ru-RU" dirty="0" smtClean="0"/>
              <a:t>Шишкин</a:t>
            </a:r>
            <a:br>
              <a:rPr lang="ru-RU" dirty="0" smtClean="0"/>
            </a:br>
            <a:r>
              <a:rPr lang="ru-RU" dirty="0" smtClean="0"/>
              <a:t>«Утро </a:t>
            </a:r>
            <a:r>
              <a:rPr lang="ru-RU" dirty="0"/>
              <a:t>в </a:t>
            </a:r>
            <a:r>
              <a:rPr lang="ru-RU" dirty="0" smtClean="0"/>
              <a:t>сосновом лесу</a:t>
            </a:r>
            <a:r>
              <a:rPr lang="ru-RU" dirty="0"/>
              <a:t>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2" y="1846887"/>
            <a:ext cx="3995737" cy="2709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332656"/>
            <a:ext cx="5076927" cy="5688632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Перед </a:t>
            </a:r>
            <a:r>
              <a:rPr lang="ru-RU" sz="1800" dirty="0"/>
              <a:t>нами – не просто сосновый лес, а глухая чаща, которая начинает пробуждаться ранним утром. Солнце только-только всходит. Его смелые лучи уже позолотили верхушки огромных деревьев и проникли вглубь чащи, но над глубоким оврагом еще не рассеялся влажный туман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 Проснулись обитатели чащи – три медвежонка и медведица. Похоже, малыши сыты и довольны. Они беззаботно и неуклюже возятся на сломанном стволе упавшей сосны, а медведица внимательно наблюдает за их игрой, чутко реагируя на шорохи пробуждающегося леса. Могучая сосна, которую ураган когда-то выдернул с корнем, и медвежье семейство, резвящееся на нем, - все это рождает у нас ощущение глухости и отдаленности этого уголка дикой природы.</a:t>
            </a:r>
          </a:p>
          <a:p>
            <a:endParaRPr lang="ru-RU" sz="1800" dirty="0"/>
          </a:p>
          <a:p>
            <a:r>
              <a:rPr lang="ru-RU" sz="18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1856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88" y="798769"/>
            <a:ext cx="3059112" cy="43952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6156176" cy="6858000"/>
          </a:xfrm>
        </p:spPr>
        <p:txBody>
          <a:bodyPr>
            <a:noAutofit/>
          </a:bodyPr>
          <a:lstStyle/>
          <a:p>
            <a:r>
              <a:rPr lang="ru-RU" sz="1600" dirty="0"/>
              <a:t>Поленов Василий Дмитриевич родился в дворянской семье в Петербурге 20 мая (1 июня) 1844 года. Учился он в петрозаводской гимназии, а, закончив курс обучения, стал учеником уже в Императорской Академии Художеств, там он познавал азы мастерства у Павла Петровича Чистякова. </a:t>
            </a:r>
          </a:p>
          <a:p>
            <a:r>
              <a:rPr lang="ru-RU" sz="1600" dirty="0"/>
              <a:t> Как автор картины "Иов и его друзья" в 1869 году Поленов стал обладателем малой золотой медали, а спустя два года получил большую золотую медаль за свою конкурсную работу "Христос воскрешает дочь </a:t>
            </a:r>
            <a:r>
              <a:rPr lang="ru-RU" sz="1600" dirty="0" err="1"/>
              <a:t>Иаира</a:t>
            </a:r>
            <a:r>
              <a:rPr lang="ru-RU" sz="1600" dirty="0"/>
              <a:t>". Приблизительно в то же время - в 1872 году - Василий Дмитриевич оканчивает юридический факультет в Петербургском университете. Отправившись за рубеж, как пенсионер академии, Поленов посещает красивейшие города: Венецию, Флоренцию и Неаполь, Мюнхен и Вену, Париж. Именно в Париже знаменитый художник создал свое полотно "Арест графини </a:t>
            </a:r>
            <a:r>
              <a:rPr lang="ru-RU" sz="1600" dirty="0" err="1"/>
              <a:t>д’Этремон</a:t>
            </a:r>
            <a:r>
              <a:rPr lang="ru-RU" sz="1600" dirty="0"/>
              <a:t>", которая обеспечила ему звание академика, он получил это звание в 1876 году. Тогда же он вернулся в Россию и спустя некоторое время был отправлен на русско-турецкую войну. На протяжении этой войны Поленов был при главной квартире наследника-цесаревича, которого позже узнают, как императора Александра III, и являлся официальным его художником. После того, как война была закончена, Василий Дмитриевич возвратился в Москву. С 1879 года Поленов являлся активным деятелем Товарищества передвижных художественных выставок. </a:t>
            </a:r>
            <a:r>
              <a:rPr lang="ru-RU" sz="1600" dirty="0" smtClean="0"/>
              <a:t>Умер </a:t>
            </a:r>
            <a:r>
              <a:rPr lang="ru-RU" sz="1600" dirty="0"/>
              <a:t>художник в селе Борок Тульской области, которое сейчас названо </a:t>
            </a:r>
            <a:r>
              <a:rPr lang="ru-RU" sz="1600" dirty="0" err="1"/>
              <a:t>Поленово</a:t>
            </a:r>
            <a:r>
              <a:rPr lang="ru-RU" sz="1600" dirty="0"/>
              <a:t>, 18 июля 1927 года.</a:t>
            </a:r>
          </a:p>
        </p:txBody>
      </p:sp>
    </p:spTree>
    <p:extLst>
      <p:ext uri="{BB962C8B-B14F-4D97-AF65-F5344CB8AC3E}">
        <p14:creationId xmlns="" xmlns:p14="http://schemas.microsoft.com/office/powerpoint/2010/main" val="3984179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725144"/>
            <a:ext cx="3168352" cy="1162050"/>
          </a:xfrm>
        </p:spPr>
        <p:txBody>
          <a:bodyPr/>
          <a:lstStyle/>
          <a:p>
            <a:r>
              <a:rPr lang="ru-RU" dirty="0" smtClean="0"/>
              <a:t>        Поленов </a:t>
            </a:r>
            <a:br>
              <a:rPr lang="ru-RU" dirty="0" smtClean="0"/>
            </a:br>
            <a:r>
              <a:rPr lang="ru-RU" dirty="0" smtClean="0"/>
              <a:t>«золотая осень»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572000" cy="29523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96" y="0"/>
            <a:ext cx="4493096" cy="6597352"/>
          </a:xfrm>
        </p:spPr>
        <p:txBody>
          <a:bodyPr>
            <a:noAutofit/>
          </a:bodyPr>
          <a:lstStyle/>
          <a:p>
            <a:r>
              <a:rPr lang="ru-RU" sz="1800" dirty="0"/>
              <a:t>Удивительно сочно и емко переданы цвета и краски - волшебство проникло в плавные линии и изгибы водной глади, в небеса, нависающие над холмами, в лес и купол церквушки, оживляя и делая всё это объёмным и настоящим. Строгое великолепие окрестностей у берегов Оки притягивает взгляд – тепло последних осенних дней, кажется, стекает с полотна и разливается по залу. Солнечные зайчики и блики от воды заставляют щуриться и улыбаться, вспоминая такие же дни из своей жизни. Холмы, очерченные мягкими, текучими линиями, медленно исчезают, растворяются в безграничной дали. И только крохотная часть огромной равнины попадает в оттиск художника – и река, и деревья, и громады холмов, словно мазки какой-то б</a:t>
            </a:r>
            <a:r>
              <a:rPr lang="ru-RU" sz="2000" dirty="0"/>
              <a:t>ольшой иной картины. </a:t>
            </a:r>
          </a:p>
        </p:txBody>
      </p:sp>
    </p:spTree>
    <p:extLst>
      <p:ext uri="{BB962C8B-B14F-4D97-AF65-F5344CB8AC3E}">
        <p14:creationId xmlns="" xmlns:p14="http://schemas.microsoft.com/office/powerpoint/2010/main" val="1475115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4365104"/>
            <a:ext cx="3240360" cy="936104"/>
          </a:xfrm>
        </p:spPr>
        <p:txBody>
          <a:bodyPr/>
          <a:lstStyle/>
          <a:p>
            <a:r>
              <a:rPr lang="ru-RU" dirty="0" smtClean="0"/>
              <a:t>       Поленов</a:t>
            </a:r>
            <a:br>
              <a:rPr lang="ru-RU" dirty="0" smtClean="0"/>
            </a:br>
            <a:r>
              <a:rPr lang="ru-RU" dirty="0" smtClean="0"/>
              <a:t>«Заросший пруд»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1439863"/>
            <a:ext cx="3384550" cy="25384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-13393"/>
            <a:ext cx="5652120" cy="6538737"/>
          </a:xfrm>
        </p:spPr>
        <p:txBody>
          <a:bodyPr>
            <a:noAutofit/>
          </a:bodyPr>
          <a:lstStyle/>
          <a:p>
            <a:r>
              <a:rPr lang="ru-RU" sz="1800" dirty="0"/>
              <a:t>Жаркий летний день. Голубое, будто даже выцветшее от жары небо. Белые, лениво проплывающие по нему облака. А под ними — «наша древняя столица» Москва, но не центр, а тихая, почти деревенская окраина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Слегка пожухлая от солнца трава, пересеченная вытоптанными дорожками. Одна из них ведет к белому скромному особнячку, еще вросшему в землю, но уже с металлической (городской!) крышей. Рядом — ветхое деревянное строение — не то сарайчик, не то рига. Сквозь дощатый забор прорывается листва деревьев и кустарников. Все утопает в зелени, истоме, благости: Сонно квохчут куры. Отдыхает, готовая отправиться на работу, послушная лошадка, уже с утра запряженная в телегу. Дай только команду — и зазвенит под дугой колокольчик, оглашая начало пути. На траве раскинулись белоголовые ребятишки. Старшенький, что ближе к нам, внимательно рассматривает какую-то былинку, может впервые заинтересовавшись окружающим его миром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682157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36912"/>
            <a:ext cx="6336704" cy="936104"/>
          </a:xfrm>
        </p:spPr>
        <p:txBody>
          <a:bodyPr/>
          <a:lstStyle/>
          <a:p>
            <a:pPr algn="ctr"/>
            <a:r>
              <a:rPr lang="ru-RU" sz="3200" dirty="0" smtClean="0"/>
              <a:t>Спасибо за внимание!!!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095430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3024336" cy="6206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Художники.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12776"/>
            <a:ext cx="2711174" cy="36724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6120680" cy="5976664"/>
          </a:xfrm>
        </p:spPr>
        <p:txBody>
          <a:bodyPr>
            <a:noAutofit/>
          </a:bodyPr>
          <a:lstStyle/>
          <a:p>
            <a:r>
              <a:rPr lang="ru-RU" sz="2000" dirty="0"/>
              <a:t>Левитан, Исаак Ильич - известный живописец (1861 - 1900). Родился в </a:t>
            </a:r>
            <a:r>
              <a:rPr lang="ru-RU" sz="2000" dirty="0" err="1"/>
              <a:t>Ковенской</a:t>
            </a:r>
            <a:r>
              <a:rPr lang="ru-RU" sz="2000" dirty="0"/>
              <a:t> губернии в еврейской семье. Учился в московском училище живописи и ваяния. Его "Симонов монастырь" был одной из лучших вещей на ученической выставке 1879 г. Работал Левитан в пейзажном классе </a:t>
            </a:r>
            <a:r>
              <a:rPr lang="ru-RU" sz="2000" dirty="0" err="1"/>
              <a:t>Саврасова</a:t>
            </a:r>
            <a:r>
              <a:rPr lang="ru-RU" sz="2000" dirty="0"/>
              <a:t> . Картина, представленная им на звание классного художника, не была признана достойной медали; другую картину он представить не пожелал и в 1884 г. оставил училище. Тогда же он стал выступать на выставках московского общества любителей </a:t>
            </a:r>
            <a:r>
              <a:rPr lang="ru-RU" sz="2000" dirty="0" err="1"/>
              <a:t>художесВ</a:t>
            </a:r>
            <a:r>
              <a:rPr lang="ru-RU" sz="2000" dirty="0"/>
              <a:t> 1886 г. выставляет впервые у передвижников "Весну"; с 1888 г. принимает постоянное участие в передвижных выставках. В 1898 г. Левитан принимает участие в выставке "Русских и финляндских художников", устроенной С. Дягилевым , в 1899 и 1900 годах в выставках "Мир Искусства". </a:t>
            </a:r>
            <a:r>
              <a:rPr lang="ru-RU" sz="2000" dirty="0" err="1"/>
              <a:t>тв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533826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6632"/>
            <a:ext cx="8820472" cy="4680520"/>
          </a:xfrm>
        </p:spPr>
        <p:txBody>
          <a:bodyPr>
            <a:noAutofit/>
          </a:bodyPr>
          <a:lstStyle/>
          <a:p>
            <a:r>
              <a:rPr lang="ru-RU" sz="1800" dirty="0"/>
              <a:t>В 1898 г. Левитан выставляет в Мюнхене на выставке "</a:t>
            </a:r>
            <a:r>
              <a:rPr lang="ru-RU" sz="1800" dirty="0" err="1"/>
              <a:t>Secession</a:t>
            </a:r>
            <a:r>
              <a:rPr lang="ru-RU" sz="1800" dirty="0"/>
              <a:t>", в 1900 г. - на всемирной выставке в Париже. В 1898 г. Левитан получает звание академика и в том же году становится преподавателем московского училища живописи и ваяния. 22 июля 1900 г. Левитан скончался в Москве. До окончания школы Левитан, за неимением средств, далеко из Москвы не уезжал и писал подмосковные пейзажи: много вещей написано им в Сокольниках, в Останкине. Сойдясь с семьей А.П. Чехова , он вместе с нею прожил лето в Бабкине, около Нового Иерусалима. С.И. Мамонтов поручил ему написать декорации для "Жизни за Царя" и "Русалки", благодаря чему он мог побывать в Крыму. В последующие годы Левитан несколько раз проводил лето на Волге. В 1889 г. он побывал в Париже и познакомился с новым европейским искусством, но на этот раз оно не произвело на Левитана большого впечатления: ближе оценил он новую школу лишь во время другой поездки в Париж, незадолго до смерти. Некоторое влияние имели на него "барбизонцы". Он очень ценил </a:t>
            </a:r>
            <a:r>
              <a:rPr lang="ru-RU" sz="1800" dirty="0" err="1"/>
              <a:t>Коро</a:t>
            </a:r>
            <a:r>
              <a:rPr lang="ru-RU" sz="1800" dirty="0"/>
              <a:t>, Руссо и других. К девяностым годам относятся лучшие произведения Левитана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56125"/>
            <a:ext cx="8568952" cy="2301875"/>
          </a:xfrm>
        </p:spPr>
      </p:pic>
    </p:spTree>
    <p:extLst>
      <p:ext uri="{BB962C8B-B14F-4D97-AF65-F5344CB8AC3E}">
        <p14:creationId xmlns="" xmlns:p14="http://schemas.microsoft.com/office/powerpoint/2010/main" val="856581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2880320" cy="5760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картины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16" y="1196752"/>
            <a:ext cx="4587984" cy="40822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4392488" cy="6048672"/>
          </a:xfrm>
        </p:spPr>
        <p:txBody>
          <a:bodyPr>
            <a:noAutofit/>
          </a:bodyPr>
          <a:lstStyle/>
          <a:p>
            <a:r>
              <a:rPr lang="ru-RU" sz="1800" dirty="0"/>
              <a:t>Настроение пробуждающейся природы Левитан передал, главным образом, через изображение мартовского солнца – ослепительно яркого, радостного, лучезарного. Снег на картине тоже удивительный - его состояние Левитан передает с помощью множества цветовых оттенков - снег как будто дышит, блестит и тает прямо на глазах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 Природа на картине изображена без лишних подробностей, словно «крупным планом». Экспрессивность цветовой гаммы «Марта» и некоторые приемы письма напоминают те, что использовали в своем творчестве импрессионисты. Но, в отличие от них, Левитан сохраняет цвет каждого изображаемого объекта и заботится о предметной ясности изображения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45224"/>
            <a:ext cx="442798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5687960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И. И. </a:t>
            </a:r>
            <a:r>
              <a:rPr lang="ru-RU" sz="2400" dirty="0" smtClean="0"/>
              <a:t>Левитан «Март</a:t>
            </a:r>
            <a:r>
              <a:rPr lang="ru-RU" sz="2400" dirty="0"/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711249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653136"/>
            <a:ext cx="3240360" cy="1090042"/>
          </a:xfrm>
        </p:spPr>
        <p:txBody>
          <a:bodyPr/>
          <a:lstStyle/>
          <a:p>
            <a:r>
              <a:rPr lang="ru-RU" dirty="0" smtClean="0"/>
              <a:t>         Левитан </a:t>
            </a:r>
            <a:r>
              <a:rPr lang="ru-RU" dirty="0"/>
              <a:t>«</a:t>
            </a:r>
            <a:r>
              <a:rPr lang="ru-RU" dirty="0" smtClean="0"/>
              <a:t>Золотая осень</a:t>
            </a:r>
            <a:r>
              <a:rPr lang="ru-RU" dirty="0"/>
              <a:t>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61" y="1268760"/>
            <a:ext cx="4104456" cy="30243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148064" cy="6858000"/>
          </a:xfrm>
        </p:spPr>
        <p:txBody>
          <a:bodyPr>
            <a:noAutofit/>
          </a:bodyPr>
          <a:lstStyle/>
          <a:p>
            <a:r>
              <a:rPr lang="ru-RU" sz="1800" dirty="0"/>
              <a:t>Одной из лучших картин Левитана я считаю пейзаж «Золотая осень». На ней изображён березовый лес, опадающая листва, которую осень украсила в различные яркие и приятные глазу краски. На заднем плане вырастают кустарники, на земле виднеется желтеющая листва. Тихая и спокойная гладь реки радует глаз. На одном из её берегов раскинулись ещё зелёные ивы, которые, кажется, пытаются оказать сопротивление надвигающемуся увяданию. Золотая осень на одноимённой картине Левитана – это самое настоящее «бабье» лето, полное красок, света и тепла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 smtClean="0"/>
              <a:t>Золотая </a:t>
            </a:r>
            <a:r>
              <a:rPr lang="ru-RU" sz="1800" dirty="0"/>
              <a:t>осень создаёт задумчивое настроение, с лёгкой и светлой грустью. И Левитан, конечно же, смог прочувствовать и понять эту необычайную пору. Более того, ему удалось написать картину так, что всё происходящее в природе начинаем понимать и мы. При этом на сердце возникает нежная радость, и даже скорое наступление зимы и холодов не омрачает этого настроения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396298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8664" y="3284984"/>
            <a:ext cx="2680447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48680"/>
            <a:ext cx="4968552" cy="5544616"/>
          </a:xfrm>
        </p:spPr>
        <p:txBody>
          <a:bodyPr>
            <a:noAutofit/>
          </a:bodyPr>
          <a:lstStyle/>
          <a:p>
            <a:r>
              <a:rPr lang="ru-RU" sz="1800" dirty="0"/>
              <a:t>Иван Иванович Шишкин (1832 - 1898) – великий русский художник (живописец, пейзажист, гравёр), академик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Родился Иван в городе Елабуга в </a:t>
            </a:r>
            <a:r>
              <a:rPr lang="ru-RU" sz="1800" dirty="0" err="1"/>
              <a:t>Вятебской</a:t>
            </a:r>
            <a:r>
              <a:rPr lang="ru-RU" sz="1800" dirty="0"/>
              <a:t> губернии 13 января 1832 года в купеческой семье. Первое образование в биографии Шишкина было получено в казанской гимназии. Проучившись там 4 года, Шишкин поступил в училище живописи в Москве. После окончания училища в 1856 году, в биографии Ивана Шишкина образование было продолжено в Академии Художеств Петербурга. В стенах этого заведения художник получал знания с 1856 по 1865 год. Кроме академического рисунка Шишкин оттачивал свое мастерство за пределами Академии, в живописных местах пригорода Петербурга.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476672"/>
            <a:ext cx="3628970" cy="4922204"/>
          </a:xfrm>
        </p:spPr>
      </p:pic>
    </p:spTree>
    <p:extLst>
      <p:ext uri="{BB962C8B-B14F-4D97-AF65-F5344CB8AC3E}">
        <p14:creationId xmlns="" xmlns:p14="http://schemas.microsoft.com/office/powerpoint/2010/main" val="1031980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45" y="620713"/>
            <a:ext cx="3428523" cy="49688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364088" cy="6858000"/>
          </a:xfrm>
        </p:spPr>
        <p:txBody>
          <a:bodyPr>
            <a:noAutofit/>
          </a:bodyPr>
          <a:lstStyle/>
          <a:p>
            <a:r>
              <a:rPr lang="ru-RU" sz="1800" dirty="0"/>
              <a:t>В 1860 году в биографии художника Шишкина была получена важная награда – золотая медаль Академии. До этого он получал ряд других, менее важных наград. Имея возможность путешествовать, Шишкин направился в Германию, в Мюнхен. Затем – в Швейцарию, в Цюрих. Всюду Шишкин занимался в мастерских известнейших художников. За картину «Вид в окрестностях Дюссельдорфа» получил звание академика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В 1866 году в биографии Ивана Шишкина состоялось возвращение в Петербург. Путешествуя по России, Шишкин представлял затем свои полотна на выставках. Он написал много картин соснового леса, среди самых известных – «Утро в сосновом бору», «Ручей в лесу», «Заповедник. Сосновый бор», «Сосновый лес», «Туман в сосновом лесу». Кроме того художник показывал свои картины в Товариществе передвижных выставок. Также Шишкин входил в состав кружка аквафортистов. В 1873 году получил звание профессора в Академии Художеств, недолго был руководителем учебной мастерской.</a:t>
            </a:r>
          </a:p>
        </p:txBody>
      </p:sp>
    </p:spTree>
    <p:extLst>
      <p:ext uri="{BB962C8B-B14F-4D97-AF65-F5344CB8AC3E}">
        <p14:creationId xmlns="" xmlns:p14="http://schemas.microsoft.com/office/powerpoint/2010/main" val="2513219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43" y="1844824"/>
            <a:ext cx="3798768" cy="26018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436096" cy="6858000"/>
          </a:xfrm>
        </p:spPr>
        <p:txBody>
          <a:bodyPr>
            <a:noAutofit/>
          </a:bodyPr>
          <a:lstStyle/>
          <a:p>
            <a:r>
              <a:rPr lang="ru-RU" sz="1800" dirty="0"/>
              <a:t>На полотне мы видим бескрайние просторы ржаного поля. Золотое море хлебов, колышущееся от ветра, раскинулось до самого горизонта. Тяжелые колосья уже почти поспели и клонятся к земле. Проселочная дорога, уходящая через поле вдаль, пустынна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 Торжественным покоем как будто пронизана эта картина. Даже ласточки, стремительно и бесшумно пролетающие совсем невысоко в светло-синем небе, не нарушают гармонии этой невероятной тишины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 smtClean="0"/>
              <a:t> Нас не покидает смутное </a:t>
            </a:r>
            <a:r>
              <a:rPr lang="ru-RU" sz="1800" dirty="0"/>
              <a:t>состояние тревоги. Может быть, из-за появившихся возле горизонта первых кучевых облаков, предвещающих близкую грозу? Из-за неба, утратившего свою звонкую синеву? Или из-за черного скелета дерева, обгоревшего во время грозы, нелепо и тоскливо торчащего среди благоухающего золотого великолепия? Минорная нота, явственно звучащая в полотне, как будто напоминает нам о бедах и превратностях жизни, которая ошибочно кажется порой такой идилличес</a:t>
            </a:r>
            <a:r>
              <a:rPr lang="ru-RU" sz="1600" dirty="0"/>
              <a:t>кой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5" y="4725143"/>
            <a:ext cx="324036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68144" y="5119914"/>
            <a:ext cx="2736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Шишкин </a:t>
            </a:r>
            <a:r>
              <a:rPr lang="ru-RU" dirty="0"/>
              <a:t>"Рожь"</a:t>
            </a:r>
          </a:p>
        </p:txBody>
      </p:sp>
    </p:spTree>
    <p:extLst>
      <p:ext uri="{BB962C8B-B14F-4D97-AF65-F5344CB8AC3E}">
        <p14:creationId xmlns="" xmlns:p14="http://schemas.microsoft.com/office/powerpoint/2010/main" val="3940653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4509120"/>
            <a:ext cx="3024336" cy="1162050"/>
          </a:xfrm>
        </p:spPr>
        <p:txBody>
          <a:bodyPr/>
          <a:lstStyle/>
          <a:p>
            <a:r>
              <a:rPr lang="ru-RU" dirty="0" smtClean="0"/>
              <a:t>       Шишкин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«Зима»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29" y="1844824"/>
            <a:ext cx="3665370" cy="23042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-9108"/>
            <a:ext cx="5543600" cy="6858000"/>
          </a:xfrm>
        </p:spPr>
        <p:txBody>
          <a:bodyPr>
            <a:noAutofit/>
          </a:bodyPr>
          <a:lstStyle/>
          <a:p>
            <a:r>
              <a:rPr lang="ru-RU" sz="1800" dirty="0"/>
              <a:t>Зимний лес скован морозом, он застыл и как будто окаменел. С большим вниманием разработан передний план с несколькими столетними соснами. Их мощные стволы темнеют на фоне ярко-белого снега. Шишкин изумительно схватывает и передает спокойную величавость лесных исполинов. Справа – непроходимая стена мрачного леса. Все вокруг погружено в тень. Но вот редкий луч солнца проникает в царство снега и освещает полянку, окрашивая ее розовато-золотистым цветом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 Мастерски рисует художник безмятежный зимний покой. Ничто не нарушает тишины этого удивительно красивого дня. И даже птица на ветке кажется не живой, а какой-то хрустальной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/>
              <a:t>С </a:t>
            </a:r>
            <a:r>
              <a:rPr lang="ru-RU" sz="1800" smtClean="0"/>
              <a:t>помощью </a:t>
            </a:r>
            <a:r>
              <a:rPr lang="ru-RU" sz="1800" dirty="0"/>
              <a:t>выразительных художественных приемов Шишкин добивается создания монументального собирательного образа зимнего леса. Картина «Зима» исполнена эпического звучания и относится к самым замечательным произведениям великого художника.</a:t>
            </a:r>
          </a:p>
        </p:txBody>
      </p:sp>
    </p:spTree>
    <p:extLst>
      <p:ext uri="{BB962C8B-B14F-4D97-AF65-F5344CB8AC3E}">
        <p14:creationId xmlns="" xmlns:p14="http://schemas.microsoft.com/office/powerpoint/2010/main" val="2827775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TC010258012[[fn=Праздничная тема]]</Template>
  <TotalTime>160</TotalTime>
  <Words>1905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Celebration</vt:lpstr>
      <vt:lpstr>Влияние ландшафтов на творчество художников</vt:lpstr>
      <vt:lpstr>Художники.</vt:lpstr>
      <vt:lpstr>Слайд 3</vt:lpstr>
      <vt:lpstr>картины</vt:lpstr>
      <vt:lpstr>         Левитан «Золотая осень»</vt:lpstr>
      <vt:lpstr>Слайд 6</vt:lpstr>
      <vt:lpstr>Слайд 7</vt:lpstr>
      <vt:lpstr>Слайд 8</vt:lpstr>
      <vt:lpstr>       Шишкин          «Зима»</vt:lpstr>
      <vt:lpstr>      И. И. Шишкин «Утро в сосновом лесу»</vt:lpstr>
      <vt:lpstr>Слайд 11</vt:lpstr>
      <vt:lpstr>        Поленов  «золотая осень»</vt:lpstr>
      <vt:lpstr>       Поленов «Заросший пруд»</vt:lpstr>
      <vt:lpstr>Спасибо за внимание!!!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ландшафтов на творчество художников и музыкантов</dc:title>
  <dc:creator>Пользователь</dc:creator>
  <cp:lastModifiedBy>Лана</cp:lastModifiedBy>
  <cp:revision>21</cp:revision>
  <dcterms:created xsi:type="dcterms:W3CDTF">2012-05-10T15:07:23Z</dcterms:created>
  <dcterms:modified xsi:type="dcterms:W3CDTF">2013-11-28T18:14:01Z</dcterms:modified>
</cp:coreProperties>
</file>