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6477000" cy="57912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 населения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Удмуртии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первой половине 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Изменение в семье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ru-RU" sz="3600" dirty="0" smtClean="0"/>
              <a:t>Священники боролись: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Невеста старше жениха;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За венчание в церкви;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«Умыкание» невесты без ее согласия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Д/З повторить: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Д/З §9 – 13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с.51-76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, вопросы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9416"/>
            <a:ext cx="8153400" cy="48463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Инновации в жизни и деятельности населения в кон. 18-нач.19 вв.</a:t>
            </a:r>
          </a:p>
          <a:p>
            <a:pPr marL="514350" indent="-514350"/>
            <a:r>
              <a:rPr lang="ru-RU" sz="3200" dirty="0" smtClean="0"/>
              <a:t>Увеличение числа городского населения;</a:t>
            </a:r>
          </a:p>
          <a:p>
            <a:pPr marL="514350" indent="-514350"/>
            <a:r>
              <a:rPr lang="ru-RU" sz="3200" dirty="0" smtClean="0"/>
              <a:t>Возрастание торговых связей Удмуртии с другими регионами России;</a:t>
            </a:r>
          </a:p>
          <a:p>
            <a:pPr marL="514350" indent="-514350"/>
            <a:r>
              <a:rPr lang="ru-RU" sz="3200" dirty="0" smtClean="0"/>
              <a:t>Появление уличной планировки и кирпичных строений.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62000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Описание одежды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Мужская одежда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5943600" cy="65532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Мужская одежда состояла из рубахи-косоворотки </a:t>
            </a:r>
            <a:r>
              <a:rPr lang="ru-RU" sz="22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туникообразного</a:t>
            </a: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кроя с невысоким стоячим воротником, ее носили с плетеным или кожаным поясом, пестрядинных штанов на кожаном или шерстяном поясе, головными уборами были валяная шляпа или овчинная шапка, а обувью – лапти, сапоги, валенки. Мужчины носили кожаную сумку (</a:t>
            </a:r>
            <a:r>
              <a:rPr lang="ru-RU" sz="22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тылдурсы</a:t>
            </a:r>
            <a: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 с огнивом, трутом и другими вещами. Верхней мужской одеждой были белый холщовый халат или отрезной по талии суконный зипун, а также овчинная шуба.</a:t>
            </a:r>
            <a:br>
              <a:rPr lang="ru-RU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457200"/>
            <a:ext cx="2857010" cy="6151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Женская одежда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John\Desktop\марина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441"/>
          <a:stretch>
            <a:fillRect/>
          </a:stretch>
        </p:blipFill>
        <p:spPr bwMode="auto">
          <a:xfrm>
            <a:off x="1028700" y="1513681"/>
            <a:ext cx="6096000" cy="404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John\Desktop\марина\big.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1996" y="1609725"/>
            <a:ext cx="5109408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0" y="320040"/>
            <a:ext cx="1905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5562600" cy="58461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ja-JP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Северноудмуртский</a:t>
            </a:r>
            <a:r>
              <a:rPr lang="ru-RU" altLang="ja-JP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женский костюм состоял из белой </a:t>
            </a:r>
            <a:r>
              <a:rPr lang="ru-RU" altLang="ja-JP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туникообразной</a:t>
            </a:r>
            <a:r>
              <a:rPr lang="ru-RU" altLang="ja-JP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холщовой рубахи со съемным вышитым нагрудником, поверх рубахи одевался холщовый белый халат с поясом и передник без грудки. 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0" descr="IMG_0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3200400" cy="567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20040"/>
            <a:ext cx="3276600" cy="5852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5410200" cy="5846136"/>
          </a:xfrm>
        </p:spPr>
        <p:txBody>
          <a:bodyPr>
            <a:normAutofit lnSpcReduction="10000"/>
          </a:bodyPr>
          <a:lstStyle/>
          <a:p>
            <a:r>
              <a:rPr lang="ru-RU" altLang="ja-JP" sz="3200" dirty="0" smtClean="0">
                <a:solidFill>
                  <a:srgbClr val="990000"/>
                </a:solidFill>
              </a:rPr>
              <a:t>Одежда </a:t>
            </a:r>
            <a:r>
              <a:rPr lang="ru-RU" altLang="ja-JP" sz="3200" dirty="0" err="1" smtClean="0">
                <a:solidFill>
                  <a:srgbClr val="990000"/>
                </a:solidFill>
              </a:rPr>
              <a:t>южноудмуртских</a:t>
            </a:r>
            <a:r>
              <a:rPr lang="ru-RU" altLang="ja-JP" sz="3200" dirty="0" smtClean="0">
                <a:solidFill>
                  <a:srgbClr val="990000"/>
                </a:solidFill>
              </a:rPr>
              <a:t> женщин включала рубаху, поверх которой надевали сшитый в талию камзол или безрукавку и передник с высокой грудкой, под рубахой носились штаны. Поверх этой одежды женщины носили шерстяные и полушерстяные кафтаны и овчинные шубы. </a:t>
            </a:r>
            <a:endParaRPr lang="ru-RU" sz="3200" dirty="0" smtClean="0">
              <a:solidFill>
                <a:srgbClr val="990000"/>
              </a:solidFill>
            </a:endParaRPr>
          </a:p>
          <a:p>
            <a:endParaRPr lang="ru-RU" sz="3200" dirty="0"/>
          </a:p>
        </p:txBody>
      </p:sp>
      <p:pic>
        <p:nvPicPr>
          <p:cNvPr id="4" name="Picture 1" descr="IMG_0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3352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7391400" cy="5922336"/>
          </a:xfrm>
        </p:spPr>
        <p:txBody>
          <a:bodyPr/>
          <a:lstStyle/>
          <a:p>
            <a:pPr>
              <a:buNone/>
            </a:pPr>
            <a:r>
              <a:rPr lang="ru-RU" altLang="ja-JP" sz="2800" dirty="0" smtClean="0">
                <a:solidFill>
                  <a:srgbClr val="990000"/>
                </a:solidFill>
              </a:rPr>
              <a:t>Обувью были плетеные лапти, башмаки или валенки. Девичьи и женские головные уборы отличались большим разнообразием, они отражали возрастное и семейное положение – платки, шапочки, повязки и др. Многочисленны были украшения из бисера, бусин, монет и т.п. </a:t>
            </a:r>
            <a:endParaRPr lang="ru-RU" sz="2800" dirty="0" smtClean="0">
              <a:solidFill>
                <a:srgbClr val="99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1905000"/>
            <a:ext cx="2590800" cy="2422525"/>
          </a:xfrm>
          <a:prstGeom prst="rect">
            <a:avLst/>
          </a:prstGeom>
        </p:spPr>
      </p:pic>
      <p:pic>
        <p:nvPicPr>
          <p:cNvPr id="5" name="Picture 2" descr="p02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3962400"/>
            <a:ext cx="2484438" cy="2895600"/>
          </a:xfrm>
          <a:prstGeom prst="rect">
            <a:avLst/>
          </a:prstGeom>
          <a:ln/>
        </p:spPr>
      </p:pic>
      <p:pic>
        <p:nvPicPr>
          <p:cNvPr id="6" name="Picture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7200" y="4495800"/>
            <a:ext cx="2808287" cy="20875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198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Быт населения Удмуртии в первой половине XIX века  </vt:lpstr>
      <vt:lpstr>План:</vt:lpstr>
      <vt:lpstr>2. Описание одежды</vt:lpstr>
      <vt:lpstr>       Мужская одежда состояла из рубахи-косоворотки туникообразного кроя с невысоким стоячим воротником, ее носили с плетеным или кожаным поясом, пестрядинных штанов на кожаном или шерстяном поясе, головными уборами были валяная шляпа или овчинная шапка, а обувью – лапти, сапоги, валенки. Мужчины носили кожаную сумку (тылдурсы) с огнивом, трутом и другими вещами. Верхней мужской одеждой были белый холщовый халат или отрезной по талии суконный зипун, а также овчинная шуба. </vt:lpstr>
      <vt:lpstr>Женская одежда</vt:lpstr>
      <vt:lpstr>Слайд 6</vt:lpstr>
      <vt:lpstr>Слайд 7</vt:lpstr>
      <vt:lpstr>Слайд 8</vt:lpstr>
      <vt:lpstr>Слайд 9</vt:lpstr>
      <vt:lpstr>3. Изменение в семье </vt:lpstr>
      <vt:lpstr>Д/З повторить: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населения Удмуртии §13 с.70-75 Д/З §9 – 13 с.51-76( КР)</dc:title>
  <dc:creator>John</dc:creator>
  <cp:lastModifiedBy>John</cp:lastModifiedBy>
  <cp:revision>9</cp:revision>
  <dcterms:created xsi:type="dcterms:W3CDTF">2014-01-08T13:26:47Z</dcterms:created>
  <dcterms:modified xsi:type="dcterms:W3CDTF">2014-02-11T16:19:05Z</dcterms:modified>
</cp:coreProperties>
</file>