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6" r:id="rId3"/>
    <p:sldId id="327" r:id="rId4"/>
    <p:sldId id="299" r:id="rId5"/>
    <p:sldId id="328" r:id="rId6"/>
    <p:sldId id="329" r:id="rId7"/>
    <p:sldId id="330" r:id="rId8"/>
    <p:sldId id="331" r:id="rId9"/>
    <p:sldId id="354" r:id="rId10"/>
    <p:sldId id="332" r:id="rId11"/>
    <p:sldId id="334" r:id="rId12"/>
    <p:sldId id="333" r:id="rId13"/>
    <p:sldId id="335" r:id="rId14"/>
    <p:sldId id="336" r:id="rId15"/>
    <p:sldId id="338" r:id="rId16"/>
    <p:sldId id="337" r:id="rId17"/>
    <p:sldId id="33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A5A"/>
    <a:srgbClr val="565656"/>
    <a:srgbClr val="646464"/>
    <a:srgbClr val="6F6F6F"/>
    <a:srgbClr val="CCECFF"/>
    <a:srgbClr val="FFCC00"/>
    <a:srgbClr val="990099"/>
    <a:srgbClr val="CE0CC0"/>
    <a:srgbClr val="FDC7F3"/>
    <a:srgbClr val="FBC1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97195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А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 custLinFactNeighborX="-498" custLinFactNeighborY="11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 custLinFactNeighborX="11033" custLinFactNeighborY="11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 custLinFactNeighborX="-4871" custLinFactNeighborY="11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 custLinFactNeighborX="6661" custLinFactNeighborY="115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5B5138-D5A5-4A2B-9E9F-490B09DD43A2}" type="presOf" srcId="{9E53B189-0707-4064-9012-2711E3FFAF51}" destId="{5E98A81F-6172-48FF-A315-DC20E1D6D860}" srcOrd="0" destOrd="0" presId="urn:microsoft.com/office/officeart/2005/8/layout/venn3"/>
    <dgm:cxn modelId="{B411E451-0851-4AB8-9CF8-BAD45B8D4AC0}" type="presOf" srcId="{8FDD254B-A7A3-4B97-9FBB-6289B1A1C2D8}" destId="{F714F26A-66E6-47A5-BA72-4D05BE71D5ED}" srcOrd="0" destOrd="0" presId="urn:microsoft.com/office/officeart/2005/8/layout/venn3"/>
    <dgm:cxn modelId="{BE3433A7-5B20-4E7E-9EDC-AA763A7D355A}" type="presOf" srcId="{D831D0E8-FC2F-417C-8A50-B7132907CF42}" destId="{7639CDC6-C8AB-48DF-84F2-A06C8023F0E7}" srcOrd="0" destOrd="0" presId="urn:microsoft.com/office/officeart/2005/8/layout/venn3"/>
    <dgm:cxn modelId="{DE0BA90C-0749-4BBD-8A45-D995B9B99845}" type="presOf" srcId="{66612BEF-459C-4E4F-BD0C-352D325DEF40}" destId="{446CA65D-CB69-46F3-B3D9-11BB3C3F4571}" srcOrd="0" destOrd="0" presId="urn:microsoft.com/office/officeart/2005/8/layout/venn3"/>
    <dgm:cxn modelId="{65B45FC3-5BED-48DF-95BD-D0123E9C9DDF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66EE11A2-9622-41C8-BA2B-59E041C472F4}" type="presParOf" srcId="{446CA65D-CB69-46F3-B3D9-11BB3C3F4571}" destId="{5E98A81F-6172-48FF-A315-DC20E1D6D860}" srcOrd="0" destOrd="0" presId="urn:microsoft.com/office/officeart/2005/8/layout/venn3"/>
    <dgm:cxn modelId="{38F33ECC-E87C-4362-AC26-07BAB5696367}" type="presParOf" srcId="{446CA65D-CB69-46F3-B3D9-11BB3C3F4571}" destId="{233A0F06-B176-4222-B794-F8A2ACEF7896}" srcOrd="1" destOrd="0" presId="urn:microsoft.com/office/officeart/2005/8/layout/venn3"/>
    <dgm:cxn modelId="{6AEC9C9B-F353-4A1F-A6BB-464BAA1A9A2B}" type="presParOf" srcId="{446CA65D-CB69-46F3-B3D9-11BB3C3F4571}" destId="{F714F26A-66E6-47A5-BA72-4D05BE71D5ED}" srcOrd="2" destOrd="0" presId="urn:microsoft.com/office/officeart/2005/8/layout/venn3"/>
    <dgm:cxn modelId="{36C56353-DCE1-41CF-AC43-21753ECD6148}" type="presParOf" srcId="{446CA65D-CB69-46F3-B3D9-11BB3C3F4571}" destId="{C1BB16E1-7DA5-48EB-B3D7-8BC424EC9F8B}" srcOrd="3" destOrd="0" presId="urn:microsoft.com/office/officeart/2005/8/layout/venn3"/>
    <dgm:cxn modelId="{77419A76-1B80-4010-B467-D10132A1A472}" type="presParOf" srcId="{446CA65D-CB69-46F3-B3D9-11BB3C3F4571}" destId="{71C6594F-E037-4259-BCD1-AAD3B842C68C}" srcOrd="4" destOrd="0" presId="urn:microsoft.com/office/officeart/2005/8/layout/venn3"/>
    <dgm:cxn modelId="{D4A17948-9BB8-46B5-828E-5D41C640769B}" type="presParOf" srcId="{446CA65D-CB69-46F3-B3D9-11BB3C3F4571}" destId="{DEE0814D-27E9-4EA5-92C4-69241B91B41B}" srcOrd="5" destOrd="0" presId="urn:microsoft.com/office/officeart/2005/8/layout/venn3"/>
    <dgm:cxn modelId="{57EEBFF6-731D-4C1A-8230-ACF3ABF5B3F0}" type="presParOf" srcId="{446CA65D-CB69-46F3-B3D9-11BB3C3F4571}" destId="{7639CDC6-C8AB-48DF-84F2-A06C8023F0E7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И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Б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 custLinFactNeighborX="26937" custLinFactNeighborY="3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 custLinFactNeighborX="11033" custLinFactNeighborY="3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 custLinFactNeighborX="-4871" custLinFactNeighborY="3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 custLinFactNeighborX="82793" custLinFactNeighborY="3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B54238-54C8-45D1-AD8C-147C62D848AD}" type="presOf" srcId="{9B28D258-7D84-4D3E-A4D6-4DC2CAD20B9A}" destId="{218F0263-153A-4B8C-B3FB-8AB83B00CF86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B69FCC3-AD21-433E-8A0C-B65B8AF5FACB}" type="presOf" srcId="{EAE1088C-D00C-4178-B118-09F4A6B86C1F}" destId="{F0D1C6A0-6AE3-4478-BCA0-1963AF8130D5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BC8E4CD2-4353-486A-B0B3-8A9AD1C7FF68}" type="presOf" srcId="{3C3D1718-21F3-40E3-8073-40B31DB53FAD}" destId="{F9C5F6B0-4D31-493A-9460-1EC566C3BB84}" srcOrd="0" destOrd="0" presId="urn:microsoft.com/office/officeart/2005/8/layout/venn3"/>
    <dgm:cxn modelId="{7DD02ACB-6B75-49DC-86CD-756ED7E3D999}" type="presOf" srcId="{55503469-2CDB-46B9-B6CD-6814AE157330}" destId="{6FC185DC-2AFF-4C48-ABA6-A267AA6D91B6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D6579303-A469-439E-89CF-CC0C2083E22A}" type="presOf" srcId="{CD68ACB4-957B-40B2-9AB7-BA3A4F59C6F2}" destId="{6EF1AF08-9334-480F-9092-2F9E329DD69C}" srcOrd="0" destOrd="0" presId="urn:microsoft.com/office/officeart/2005/8/layout/venn3"/>
    <dgm:cxn modelId="{A015F268-BC3C-47E3-B07E-34CCC500B2A2}" type="presParOf" srcId="{F0D1C6A0-6AE3-4478-BCA0-1963AF8130D5}" destId="{F9C5F6B0-4D31-493A-9460-1EC566C3BB84}" srcOrd="0" destOrd="0" presId="urn:microsoft.com/office/officeart/2005/8/layout/venn3"/>
    <dgm:cxn modelId="{8889E666-3834-41C0-A3D9-AC8EF169488A}" type="presParOf" srcId="{F0D1C6A0-6AE3-4478-BCA0-1963AF8130D5}" destId="{B842DF3E-E78D-462F-A5CC-E16C67B01821}" srcOrd="1" destOrd="0" presId="urn:microsoft.com/office/officeart/2005/8/layout/venn3"/>
    <dgm:cxn modelId="{F4BFCFAF-7619-471E-8A22-C62740F5E484}" type="presParOf" srcId="{F0D1C6A0-6AE3-4478-BCA0-1963AF8130D5}" destId="{6EF1AF08-9334-480F-9092-2F9E329DD69C}" srcOrd="2" destOrd="0" presId="urn:microsoft.com/office/officeart/2005/8/layout/venn3"/>
    <dgm:cxn modelId="{63EAB8E9-C780-4451-84C6-5D6056AF2FC0}" type="presParOf" srcId="{F0D1C6A0-6AE3-4478-BCA0-1963AF8130D5}" destId="{B4C4B1EE-0694-4A8B-ADE2-6079FF95B405}" srcOrd="3" destOrd="0" presId="urn:microsoft.com/office/officeart/2005/8/layout/venn3"/>
    <dgm:cxn modelId="{49CA4D12-D433-4F1C-9DBC-9397C6D2BF1E}" type="presParOf" srcId="{F0D1C6A0-6AE3-4478-BCA0-1963AF8130D5}" destId="{6FC185DC-2AFF-4C48-ABA6-A267AA6D91B6}" srcOrd="4" destOrd="0" presId="urn:microsoft.com/office/officeart/2005/8/layout/venn3"/>
    <dgm:cxn modelId="{9C623113-60A7-4E3C-89BC-DB9514B8ED46}" type="presParOf" srcId="{F0D1C6A0-6AE3-4478-BCA0-1963AF8130D5}" destId="{8F737D8B-7FC9-4805-BF3E-0815E46E311C}" srcOrd="5" destOrd="0" presId="urn:microsoft.com/office/officeart/2005/8/layout/venn3"/>
    <dgm:cxn modelId="{DA4B3B10-7216-487C-B077-763A4F8FC54D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0" y="1857408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0" y="1857408"/>
        <a:ext cx="1301929" cy="1301929"/>
      </dsp:txXfrm>
    </dsp:sp>
    <dsp:sp modelId="{F714F26A-66E6-47A5-BA72-4D05BE71D5ED}">
      <dsp:nvSpPr>
        <dsp:cNvPr id="0" name=""/>
        <dsp:cNvSpPr/>
      </dsp:nvSpPr>
      <dsp:spPr>
        <a:xfrm>
          <a:off x="1071569" y="1857408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71569" y="1857408"/>
        <a:ext cx="1301929" cy="1301929"/>
      </dsp:txXfrm>
    </dsp:sp>
    <dsp:sp modelId="{71C6594F-E037-4259-BCD1-AAD3B842C68C}">
      <dsp:nvSpPr>
        <dsp:cNvPr id="0" name=""/>
        <dsp:cNvSpPr/>
      </dsp:nvSpPr>
      <dsp:spPr>
        <a:xfrm>
          <a:off x="2071701" y="1857408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А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71701" y="1857408"/>
        <a:ext cx="1301929" cy="1301929"/>
      </dsp:txXfrm>
    </dsp:sp>
    <dsp:sp modelId="{7639CDC6-C8AB-48DF-84F2-A06C8023F0E7}">
      <dsp:nvSpPr>
        <dsp:cNvPr id="0" name=""/>
        <dsp:cNvSpPr/>
      </dsp:nvSpPr>
      <dsp:spPr>
        <a:xfrm>
          <a:off x="3127226" y="1857408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7226" y="1857408"/>
        <a:ext cx="1301929" cy="1301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71437" y="1857391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И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71437" y="1857391"/>
        <a:ext cx="1301929" cy="1301929"/>
      </dsp:txXfrm>
    </dsp:sp>
    <dsp:sp modelId="{6EF1AF08-9334-480F-9092-2F9E329DD69C}">
      <dsp:nvSpPr>
        <dsp:cNvPr id="0" name=""/>
        <dsp:cNvSpPr/>
      </dsp:nvSpPr>
      <dsp:spPr>
        <a:xfrm>
          <a:off x="1071569" y="1857391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Б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71569" y="1857391"/>
        <a:ext cx="1301929" cy="1301929"/>
      </dsp:txXfrm>
    </dsp:sp>
    <dsp:sp modelId="{6FC185DC-2AFF-4C48-ABA6-A267AA6D91B6}">
      <dsp:nvSpPr>
        <dsp:cNvPr id="0" name=""/>
        <dsp:cNvSpPr/>
      </dsp:nvSpPr>
      <dsp:spPr>
        <a:xfrm>
          <a:off x="2071701" y="1857391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71701" y="1857391"/>
        <a:ext cx="1301929" cy="1301929"/>
      </dsp:txXfrm>
    </dsp:sp>
    <dsp:sp modelId="{218F0263-153A-4B8C-B3FB-8AB83B00CF86}">
      <dsp:nvSpPr>
        <dsp:cNvPr id="0" name=""/>
        <dsp:cNvSpPr/>
      </dsp:nvSpPr>
      <dsp:spPr>
        <a:xfrm>
          <a:off x="3127226" y="1857391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7226" y="1857391"/>
        <a:ext cx="1301929" cy="130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8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8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8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8000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42976" y="785794"/>
            <a:ext cx="7143800" cy="17145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«В краю Тихого Дона»</a:t>
            </a:r>
            <a:br>
              <a:rPr lang="ru-RU" sz="36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endParaRPr lang="ru-RU" sz="36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0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Министерство общего и профессионального образования</a:t>
            </a:r>
          </a:p>
          <a:p>
            <a:pPr algn="ctr" eaLnBrk="0" hangingPunct="0">
              <a:defRPr/>
            </a:pP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государственное  казенное образовательное  учреждение Ростовской области </a:t>
            </a:r>
          </a:p>
          <a:p>
            <a:pPr algn="ctr" eaLnBrk="0" hangingPunct="0">
              <a:defRPr/>
            </a:pP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специальное  (коррекционное) 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образовательное учреждение</a:t>
            </a:r>
          </a:p>
          <a:p>
            <a:pPr algn="ctr" eaLnBrk="0" hangingPunct="0">
              <a:defRPr/>
            </a:pPr>
            <a:r>
              <a:rPr lang="ru-RU" sz="1400" b="1" spc="-100" dirty="0" smtClean="0">
                <a:solidFill>
                  <a:schemeClr val="bg1"/>
                </a:solidFill>
                <a:cs typeface="Times New Roman" pitchFamily="18" charset="0"/>
              </a:rPr>
              <a:t> для обучающихся, воспитанников с ограниченными возможностями здоровья специальная (коррекционная) общеобразовательная школа-интернат </a:t>
            </a:r>
            <a:r>
              <a:rPr lang="en-US" sz="1400" b="1" spc="-100" dirty="0" smtClean="0">
                <a:solidFill>
                  <a:schemeClr val="bg1"/>
                </a:solidFill>
                <a:cs typeface="Times New Roman" pitchFamily="18" charset="0"/>
              </a:rPr>
              <a:t>VIII</a:t>
            </a:r>
            <a:r>
              <a:rPr lang="ru-RU" sz="1400" b="1" spc="-10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вида</a:t>
            </a:r>
          </a:p>
          <a:p>
            <a:pPr algn="ctr" eaLnBrk="0" hangingPunct="0">
              <a:defRPr/>
            </a:pPr>
            <a:r>
              <a:rPr lang="ru-RU" sz="1400" b="1" dirty="0" smtClean="0">
                <a:solidFill>
                  <a:schemeClr val="bg1"/>
                </a:solidFill>
                <a:cs typeface="Times New Roman" pitchFamily="18" charset="0"/>
              </a:rPr>
              <a:t>Г. Новошахтинска Ростовской области</a:t>
            </a:r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5949280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entury" pitchFamily="18" charset="0"/>
              </a:rPr>
              <a:t>Воспитатель: Тарасюк Наталья Алексеевна</a:t>
            </a:r>
          </a:p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entury" pitchFamily="18" charset="0"/>
              </a:rPr>
              <a:t>2012 г.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8" name="Picture 12" descr="G:\DCIM\100PHOTO\SAM_6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000240"/>
            <a:ext cx="4877734" cy="392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8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E0C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2.Одежда казака в будничные и праздничные дни   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E0C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428737"/>
            <a:ext cx="82153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 казаков одежда была разнообразная: одна повседневная (для работы), и праздничная. Она отличалась своей самобытностью, была иной, чем одежда других людей. Казаки с особым вниманием относились к своему внешнему виду, это касалось как повседневной одежды, так и праздничной. Женщины для работы дома, а мужчины для работы в поле одевались в будничную одежду. В воскресные дни для посещения храма одежда была праздничная.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 descr="SAM_77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485237"/>
            <a:ext cx="2500330" cy="303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SAM_77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382388"/>
            <a:ext cx="2574386" cy="313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14290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E0C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2.Одежда казака в будничные и праздничные дни   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E0C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2" descr="C:\Documents and Settings\МАКСИМ\Рабочий стол\старочеркаск\DSCF0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736" y="1643050"/>
            <a:ext cx="3589736" cy="478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МАКСИМ\Рабочий стол\старочеркаск\DSCF0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3" y="904816"/>
            <a:ext cx="4186946" cy="55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E0C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2.Одежда казака в будничные и праздничные дни   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E0C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2" descr="C:\Documents and Settings\МАКСИМ\Рабочий стол\старочеркаск\DSCF0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4310"/>
            <a:ext cx="3955268" cy="527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МАКСИМ\Рабочий стол\старочеркаск\DSCF0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58" y="1237547"/>
            <a:ext cx="4214842" cy="562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E0C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3.Казачьи ремесла   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E0C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142985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Казаки были людьми мастеровыми. Каждый владел, примерно, двумястами умениями и навыками. Среди них были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сапожники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кузнецы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корзинщики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гончары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и многие другие умельцы. В станицах были целые улицы, именовавшиеся по профессиям умельцев –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улица кузнецов, улица гончаров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улица бондарей, улица сапожников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Кузнецы ковали подковы, корзинщики плели вентили для рыбной ловли и корзины, гончары изготавливали глиняные кувшины и чаши, бондари делали бочки для солений и хранения продуктов.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9" descr="C:\Documents and Settings\МАКСИМ\Рабочий стол\музей\SAM_7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876"/>
            <a:ext cx="1643074" cy="300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C:\Documents and Settings\МАКСИМ\Рабочий стол\музей\SAM_0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876"/>
            <a:ext cx="3571900" cy="3023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C:\Documents and Settings\МАКСИМ\Рабочий стол\музей\SAM_04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571876"/>
            <a:ext cx="1571636" cy="298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E0C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3.Казачьи ремесла   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E0C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142985"/>
            <a:ext cx="82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Женщины – казачки украшали свои дома рукоделием.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12" descr="C:\Documents and Settings\МАКСИМ\Рабочий стол\музей\SAM_0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928802"/>
            <a:ext cx="17621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C:\Documents and Settings\МАКСИМ\Рабочий стол\музей\SAM_0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643050"/>
            <a:ext cx="149066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МАКСИМ\Рабочий стол\музей\SAM_04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571612"/>
            <a:ext cx="195738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C:\Documents and Settings\МАКСИМ\Рабочий стол\музей\SAM_04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1571612"/>
            <a:ext cx="1885954" cy="251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C:\Documents and Settings\МАКСИМ\Рабочий стол\музей\SAM_04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357694"/>
            <a:ext cx="2271713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C:\Documents and Settings\МАКСИМ\Рабочий стол\музей\SAM_046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4357694"/>
            <a:ext cx="32956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C:\Documents and Settings\МАКСИМ\Рабочий стол\музей\SAM_046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4643446"/>
            <a:ext cx="19145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E0C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3.Казачьи ремесла. Рыбная ловля   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E0C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142985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Жизнь казака невозможно представить без рыбной ловли.  Рыбу ловили с помощью рыбацких снастей, бредня. Удочками пользовались при ловле рыбы с лодок, называвшихся у казаков каюк. Ловили рыбца, щуку, окуня, судака, карася и другую рыбу.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10" descr="DSC05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6959" y="2071678"/>
            <a:ext cx="4307041" cy="2874565"/>
          </a:xfrm>
          <a:prstGeom prst="rect">
            <a:avLst/>
          </a:prstGeom>
        </p:spPr>
      </p:pic>
      <p:pic>
        <p:nvPicPr>
          <p:cNvPr id="14" name="Рисунок 13" descr="DSC053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00373"/>
            <a:ext cx="5779992" cy="3857628"/>
          </a:xfrm>
          <a:prstGeom prst="rect">
            <a:avLst/>
          </a:prstGeom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E0C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4.Вера православная   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E0C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142985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каждом курене был красный угол. Казаки бережно относились к святыням, на каждое доброе дело  брали благословение. По воскресным дням посещали храм.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85728"/>
            <a:ext cx="2367665" cy="207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C:\Documents and Settings\МАКСИМ\Рабочий стол\старочеркаск\DSCF09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500306"/>
            <a:ext cx="5368807" cy="402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Documents and Settings\МАКСИМ\Рабочий стол\музей\SAM_77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071810"/>
            <a:ext cx="3044722" cy="348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E0C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4.Вера православная. В наши дни…   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E0C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142985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нашем городе возрождается вера православная. Построены новые храмы. </a:t>
            </a:r>
          </a:p>
          <a:p>
            <a:pPr marL="441325" indent="-441325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Храм Архистратига Михаила в п. Соколово-Кундрюченском.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5" descr="фото5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3809994" cy="2857496"/>
          </a:xfrm>
          <a:prstGeom prst="rect">
            <a:avLst/>
          </a:prstGeom>
          <a:noFill/>
        </p:spPr>
      </p:pic>
      <p:pic>
        <p:nvPicPr>
          <p:cNvPr id="5" name="Picture 2" descr="C:\Users\Администратор\Desktop\8международный конкурс\Храм Донской Иконы Новошахтинск\19378_20111015_22572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8934"/>
            <a:ext cx="3879452" cy="32861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714744" y="6215082"/>
            <a:ext cx="5214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Храм Донской Иконы божьей Матери.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2143092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500562" y="2143116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1472" y="1428736"/>
            <a:ext cx="78581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E0C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Люби свой край!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E0C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Храни веру православную!       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E0C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729"/>
            <a:ext cx="21431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325" indent="-441325"/>
            <a:endParaRPr lang="ru-RU" sz="1200" dirty="0"/>
          </a:p>
        </p:txBody>
      </p:sp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32656"/>
            <a:ext cx="8358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E0C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На Земном шаре живет очень много людей, говорящих на разных языках, с особенным бытом и традициями. </a:t>
            </a:r>
          </a:p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E0C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А знаешь ли ты, кто такие казаки, каковы их нравы и обычаи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E0C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? </a:t>
            </a:r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E0C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  <a:p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E0C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E0C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9" name="Рисунок 18" descr="DSC053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714301"/>
            <a:ext cx="5761038" cy="3844979"/>
          </a:xfrm>
          <a:prstGeom prst="rect">
            <a:avLst/>
          </a:prstGeom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642918"/>
            <a:ext cx="8358246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Казаки – древний народ. До сих пор никто не может точно сказать, когда и где они появились.  Еще в далекие времена люди мечтали о «вольной и счастливой жизни». Они собирались вместе, чтобы сообща защищать свой дом и семью. Первые поселения казаков появились примерно в </a:t>
            </a:r>
            <a:r>
              <a:rPr lang="en-US" sz="2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XVI </a:t>
            </a:r>
            <a:r>
              <a:rPr lang="ru-RU" sz="2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веке на реках Дон, Яик, Терек и Волга. Казаки занимались скотоводством, рыбной ловлей, охотой. Позже стали пахать землю и сеять хлеб. В казачьих семьях обязанности строго распределялись: сыновья помогали отцу пахать землю, а дочери с детства вместе с матерью занимались хозяйством, вышивали, вязали.  В наши дни жизнь казачества изменилась, но казаки до сих пор бережно хранят, уважают и соблюдают традиции своих дедов и отцов.</a:t>
            </a:r>
          </a:p>
          <a:p>
            <a:endParaRPr lang="ru-RU" sz="22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E0C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E0C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928670"/>
            <a:ext cx="8072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Казачьим жилищем был курень (слово «курень» означает «круглый»), который совмещал место обитания и оборонное сооружение. Казачий курень находился на территории усадьбы, где кроме него имелись различные хозяйственные постройки – конюшня, коровник, курятник, летняя кухня.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604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E0C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1. Жилище казака  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E0C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2" descr="C:\Documents and Settings\МАКСИМ\Рабочий стол\старочеркаск\DSCF0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643182"/>
            <a:ext cx="56896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928670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Поселок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Соколово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–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Кундрюченский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бережно хранит память о минувших днях.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28604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E0C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1. Жилище казака  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E0C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SAM_71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357586" cy="23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:\DCIM\100PHOTO\SAM_6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357298"/>
            <a:ext cx="3174801" cy="187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G:\DCIM\100PHOTO\SAM_68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35052"/>
            <a:ext cx="3571900" cy="250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D:\фотографии 2011 год\что мы сделали в артеке\SAM_68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520326"/>
            <a:ext cx="4611690" cy="321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E0C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1. Жилище казака. Предметы быта  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E0C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" name="Picture 5" descr="C:\Documents and Settings\МАКСИМ\Рабочий стол\старочеркаск\DSCF09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000108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МАКСИМ\Рабочий стол\старочеркаск\DSCF0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14752"/>
            <a:ext cx="3892545" cy="291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Documents and Settings\МАКСИМ\Рабочий стол\музей\SAM_77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500570"/>
            <a:ext cx="22669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МАКСИМ\Рабочий стол\музей\SAM_0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1071546"/>
            <a:ext cx="1419225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E0C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1. Жилище казака. Предметы быта  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E0C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2" descr="C:\Documents and Settings\МАКСИМ\Рабочий стол\музей\SAM_77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85926"/>
            <a:ext cx="42005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Documents and Settings\МАКСИМ\Рабочий стол\музей\SAM_77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71942"/>
            <a:ext cx="4165600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C:\Documents and Settings\МАКСИМ\Рабочий стол\музей\SAM_04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142984"/>
            <a:ext cx="1191389" cy="225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C:\Documents and Settings\МАКСИМ\Рабочий стол\музей\SAM_04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25" y="3630613"/>
            <a:ext cx="1685925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Documents and Settings\МАКСИМ\Рабочий стол\музей\SAM_04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" y="4857750"/>
            <a:ext cx="1512888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F:\музей\SAM_04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1928802"/>
            <a:ext cx="1760936" cy="23479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E0C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1. Жилище казака. Предметы быта  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E0C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" name="Picture 4" descr="C:\Documents and Settings\МАКСИМ\Рабочий стол\старочеркаск\DSCF0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928802"/>
            <a:ext cx="5929251" cy="444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C:\Documents and Settings\МАКСИМ\Рабочий стол\музей\SAM_7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000108"/>
            <a:ext cx="271464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E0C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1. Жилище казака. Предметы быта  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E0C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3" descr="C:\Documents and Settings\МАКСИМ\Рабочий стол\музей\SAM_7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428868"/>
            <a:ext cx="320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МАКСИМ\Рабочий стол\музей\SAM_77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2071702" cy="342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МАКСИМ\Рабочий стол\музей\SAM_7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143248"/>
            <a:ext cx="2643206" cy="35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Documents and Settings\МАКСИМ\Рабочий стол\музей\SAM_77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142984"/>
            <a:ext cx="2241260" cy="185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C0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</TotalTime>
  <Words>630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«В краю Тихого Дона»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user</cp:lastModifiedBy>
  <cp:revision>143</cp:revision>
  <dcterms:created xsi:type="dcterms:W3CDTF">2009-07-24T21:16:11Z</dcterms:created>
  <dcterms:modified xsi:type="dcterms:W3CDTF">2014-03-11T20:28:42Z</dcterms:modified>
</cp:coreProperties>
</file>