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2" r:id="rId8"/>
    <p:sldId id="261" r:id="rId9"/>
    <p:sldId id="26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1600200"/>
            <a:ext cx="74009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A4C24B1-002F-40B7-8208-F408F8A2139F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BF9DBCC-BE4B-4F54-9791-D40F9EC08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40;&#1093;&#1084;&#1072;&#1090;&#1086;&#1074;&#1072;_&#1040;&#1085;&#1085;&#1072;_&#1045;&#1089;&#1090;&#1100;_&#1090;&#1088;&#1080;_&#1101;&#1087;&#1086;&#1093;&#1080;_&#1091;_&#1074;&#1086;&#1089;&#1087;&#1086;&#1084;&#1080;&#1085;&#1072;&#1085;&#1080;&#1081;%20&#1073;%20&#1074;&#1077;&#1090;&#1088;&#1086;&#1074;.mp3" TargetMode="Externa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43;&#1091;&#1084;&#1080;&#1083;&#1077;&#1074;_&#1053;&#1080;&#1082;&#1086;&#1083;&#1072;&#1081;_&#1045;&#1097;&#1077;_&#1085;&#1077;_&#1088;&#1072;&#1079;_&#1074;&#1099;_&#1074;&#1089;&#1087;&#1086;&#1084;&#1085;&#1080;&#1090;&#1077;_&#1084;&#1077;&#1085;&#1103;%20&#1074;&#1077;&#1090;&#1088;&#1086;&#1074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40;&#1093;&#1084;&#1072;&#1090;&#1086;&#1074;&#1072;_&#1040;&#1085;&#1085;&#1072;_&#1045;&#1089;&#1090;&#1100;_&#1074;_&#1073;&#1083;&#1080;&#1079;&#1086;&#1089;&#1090;&#1080;_&#1083;&#1102;&#1076;&#1077;&#1081;_&#1079;&#1072;&#1074;&#1077;&#1090;&#1085;&#1072;&#1103;_&#1095;&#1077;&#1088;&#1090;&#1072;_&#1074;&#1077;&#1090;&#1088;&#1086;&#1074;i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40;&#1093;&#1084;&#1072;&#1090;&#1086;&#1074;&#1072;_&#1040;&#1085;&#1085;&#1072;_&#1042;&#1077;&#1095;&#1077;&#1088;&#1086;&#1084;%20&#1074;&#1077;&#1095;&#1077;&#1088;&#1086;&#1084;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80;&#1079;%20&#1087;&#1072;&#1084;&#1103;&#1090;&#1080;%20&#1090;&#1074;&#1086;&#1077;&#1081;%20&#1103;%20&#1074;&#1099;&#1085;&#1091;%20&#1101;&#1090;&#1086;&#1090;%20&#1076;&#1077;&#1085;&#1100;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80;&#1079;%20&#1074;&#1086;&#1089;&#1090;%20&#1090;&#1077;&#1090;&#1088;&#1072;&#1076;&#1080;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103;%20&#1085;&#1077;%20&#1083;&#1102;&#1073;&#1080;&#1083;&#1072;%20&#1089;%20&#1076;&#1072;&#1074;&#1085;&#1080;&#1093;%20&#1076;&#1085;&#1077;&#1081;.mp3" TargetMode="Externa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89;&#1083;&#1072;&#1073;%20&#1075;&#1086;&#1083;&#1086;&#1089;%20&#1084;&#1086;&#1081;%20&#1085;&#1086;%20&#1074;&#1086;&#1083;&#1103;%20&#1085;&#1077;%20&#1089;&#1083;&#1072;&#1073;&#1077;&#1077;&#1090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2;&#1093;&#1084;&#1072;&#1090;&#1086;&#1074;&#1072;%20&#1080;%20&#1075;&#1091;&#1084;&#1080;&#1083;&#1077;&#1074;\&#1089;&#1078;&#1072;&#1083;&#1072;%20&#1088;&#1091;&#1082;&#1080;%20&#1087;&#1086;&#1076;%20&#1090;&#1077;&#1084;&#1085;&#1086;&#1081;%20&#1074;&#1091;&#1072;&#1083;&#1100;&#1102;.mp3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</a:bodyPr>
          <a:lstStyle/>
          <a:p>
            <a:r>
              <a:rPr lang="ru-RU" dirty="0" smtClean="0"/>
              <a:t>Поэзия Серебряного 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Николай Гумилев</a:t>
            </a:r>
          </a:p>
          <a:p>
            <a:r>
              <a:rPr lang="ru-RU" sz="4800" dirty="0" smtClean="0"/>
              <a:t>Анна Ахматова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Есть три эпохи у воспоминаний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Ахматова_Анна_Есть_три_эпохи_у_воспоминаний б ветр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928926" y="5143512"/>
            <a:ext cx="1438284" cy="1438284"/>
          </a:xfrm>
          <a:prstGeom prst="rect">
            <a:avLst/>
          </a:prstGeom>
        </p:spPr>
      </p:pic>
      <p:pic>
        <p:nvPicPr>
          <p:cNvPr id="10" name="Содержимое 9" descr="ахматова памятн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5000628" y="1928801"/>
            <a:ext cx="3386142" cy="46390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34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Еще не раз вы вспомните меня…</a:t>
            </a:r>
            <a:endParaRPr lang="ru-RU" dirty="0"/>
          </a:p>
        </p:txBody>
      </p:sp>
      <p:pic>
        <p:nvPicPr>
          <p:cNvPr id="7" name="Содержимое 6" descr="ахматова и гумилев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7488" y="1750207"/>
            <a:ext cx="5424502" cy="48820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Гумилев_Николай_Еще_не_раз_вы_вспомните_меня ветров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4572008"/>
            <a:ext cx="2033586" cy="2033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18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Есть в близости людей заветная черта</a:t>
            </a:r>
            <a:endParaRPr lang="ru-RU" dirty="0"/>
          </a:p>
        </p:txBody>
      </p:sp>
      <p:pic>
        <p:nvPicPr>
          <p:cNvPr id="5" name="Содержимое 4" descr="ахматова 191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00562" y="1714488"/>
            <a:ext cx="4057553" cy="50006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Ахматова_Анна_Есть_в_близости_людей_заветная_черта_ветров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4786322"/>
            <a:ext cx="1795474" cy="1795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95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Вечером</a:t>
            </a:r>
            <a:endParaRPr lang="ru-RU" dirty="0"/>
          </a:p>
        </p:txBody>
      </p:sp>
      <p:pic>
        <p:nvPicPr>
          <p:cNvPr id="10" name="Содержимое 9" descr="ахматова порт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428860" y="1428736"/>
            <a:ext cx="3976090" cy="4929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2" name="Ахматова_Анна_Вечером вечером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29520" y="5143512"/>
            <a:ext cx="1343048" cy="1343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51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памяти твоей я выну этот день</a:t>
            </a:r>
            <a:endParaRPr lang="ru-RU" dirty="0"/>
          </a:p>
        </p:txBody>
      </p:sp>
      <p:pic>
        <p:nvPicPr>
          <p:cNvPr id="5" name="Содержимое 4" descr="ахматова 192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714612" y="2000240"/>
            <a:ext cx="3571900" cy="4545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из памяти твоей я выну этот день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00958" y="5357826"/>
            <a:ext cx="1285884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восточной тетради</a:t>
            </a:r>
            <a:endParaRPr lang="ru-RU" dirty="0"/>
          </a:p>
        </p:txBody>
      </p:sp>
      <p:pic>
        <p:nvPicPr>
          <p:cNvPr id="5" name="Содержимое 4" descr="ахматов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714612" y="1357298"/>
            <a:ext cx="3571900" cy="51353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из вост тетради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29520" y="5357826"/>
            <a:ext cx="1362086" cy="136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9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не любила с </a:t>
            </a:r>
            <a:r>
              <a:rPr lang="ru-RU" smtClean="0"/>
              <a:t>давних дней…</a:t>
            </a:r>
            <a:endParaRPr lang="ru-RU" dirty="0"/>
          </a:p>
        </p:txBody>
      </p:sp>
      <p:pic>
        <p:nvPicPr>
          <p:cNvPr id="6" name="я не любила с давних дней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72396" y="5429264"/>
            <a:ext cx="1147772" cy="1147772"/>
          </a:xfrm>
          <a:prstGeom prst="rect">
            <a:avLst/>
          </a:prstGeom>
        </p:spPr>
      </p:pic>
      <p:pic>
        <p:nvPicPr>
          <p:cNvPr id="8" name="Содержимое 7" descr="ana-ahmatova 1924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786050" y="1785926"/>
            <a:ext cx="3288507" cy="47135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Слаб голос мой, но воля не слабеет…</a:t>
            </a:r>
            <a:endParaRPr lang="ru-RU" dirty="0"/>
          </a:p>
        </p:txBody>
      </p:sp>
      <p:pic>
        <p:nvPicPr>
          <p:cNvPr id="5" name="Содержимое 4" descr="45576837_ahmatov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786050" y="1785926"/>
            <a:ext cx="3367028" cy="45005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лаб голос мой но воля не слабеет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29520" y="5214950"/>
            <a:ext cx="1362086" cy="136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Сжала руки под темной вуалью</a:t>
            </a:r>
            <a:endParaRPr lang="ru-RU" dirty="0"/>
          </a:p>
        </p:txBody>
      </p:sp>
      <p:pic>
        <p:nvPicPr>
          <p:cNvPr id="5" name="Содержимое 4" descr="ахматова 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857356" y="1643050"/>
            <a:ext cx="3074193" cy="48469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жала руки под темной вуалью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786578" y="4786322"/>
            <a:ext cx="1581160" cy="1581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8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16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74</TotalTime>
  <Words>57</Words>
  <Application>Microsoft Office PowerPoint</Application>
  <PresentationFormat>Экран (4:3)</PresentationFormat>
  <Paragraphs>12</Paragraphs>
  <Slides>10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Тема16</vt:lpstr>
      <vt:lpstr>Поэзия Серебряного века </vt:lpstr>
      <vt:lpstr>Еще не раз вы вспомните меня…</vt:lpstr>
      <vt:lpstr>Есть в близости людей заветная черта</vt:lpstr>
      <vt:lpstr>Вечером</vt:lpstr>
      <vt:lpstr>Из памяти твоей я выну этот день</vt:lpstr>
      <vt:lpstr>Из восточной тетради</vt:lpstr>
      <vt:lpstr>Я не любила с давних дней…</vt:lpstr>
      <vt:lpstr>Слаб голос мой, но воля не слабеет…</vt:lpstr>
      <vt:lpstr>Сжала руки под темной вуалью</vt:lpstr>
      <vt:lpstr>Есть три эпохи у воспоминаний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Позия серебряного века </dc:title>
  <dc:creator>User</dc:creator>
  <cp:lastModifiedBy>HI</cp:lastModifiedBy>
  <cp:revision>9</cp:revision>
  <dcterms:created xsi:type="dcterms:W3CDTF">2010-12-06T19:51:02Z</dcterms:created>
  <dcterms:modified xsi:type="dcterms:W3CDTF">2010-12-08T13:21:05Z</dcterms:modified>
</cp:coreProperties>
</file>